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1526" r:id="rId2"/>
    <p:sldId id="1527" r:id="rId3"/>
    <p:sldId id="1486" r:id="rId4"/>
    <p:sldId id="855" r:id="rId5"/>
    <p:sldId id="1531" r:id="rId6"/>
    <p:sldId id="1530" r:id="rId7"/>
    <p:sldId id="1529" r:id="rId8"/>
    <p:sldId id="119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682"/>
    <a:srgbClr val="CBBAB3"/>
    <a:srgbClr val="6F5248"/>
    <a:srgbClr val="A0C8C7"/>
    <a:srgbClr val="11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6357" autoAdjust="0"/>
  </p:normalViewPr>
  <p:slideViewPr>
    <p:cSldViewPr snapToGrid="0" snapToObjects="1">
      <p:cViewPr varScale="1">
        <p:scale>
          <a:sx n="67" d="100"/>
          <a:sy n="67" d="100"/>
        </p:scale>
        <p:origin x="620" y="5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127" d="100"/>
          <a:sy n="127" d="100"/>
        </p:scale>
        <p:origin x="44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sie Paraschos" userId="b15931de-c276-46a6-af16-f451800f019e" providerId="ADAL" clId="{FBD254B5-F5FB-4840-937C-63B463BAAD9F}"/>
    <pc:docChg chg="modSld">
      <pc:chgData name="Chrissie Paraschos" userId="b15931de-c276-46a6-af16-f451800f019e" providerId="ADAL" clId="{FBD254B5-F5FB-4840-937C-63B463BAAD9F}" dt="2023-12-04T21:01:10.655" v="11" actId="20577"/>
      <pc:docMkLst>
        <pc:docMk/>
      </pc:docMkLst>
      <pc:sldChg chg="modSp mod">
        <pc:chgData name="Chrissie Paraschos" userId="b15931de-c276-46a6-af16-f451800f019e" providerId="ADAL" clId="{FBD254B5-F5FB-4840-937C-63B463BAAD9F}" dt="2023-12-04T21:01:10.655" v="11" actId="20577"/>
        <pc:sldMkLst>
          <pc:docMk/>
          <pc:sldMk cId="2599260790" sldId="1529"/>
        </pc:sldMkLst>
        <pc:spChg chg="mod">
          <ac:chgData name="Chrissie Paraschos" userId="b15931de-c276-46a6-af16-f451800f019e" providerId="ADAL" clId="{FBD254B5-F5FB-4840-937C-63B463BAAD9F}" dt="2023-12-04T21:01:10.655" v="11" actId="20577"/>
          <ac:spMkLst>
            <pc:docMk/>
            <pc:sldMk cId="2599260790" sldId="1529"/>
            <ac:spMk id="6" creationId="{27FCA702-C05A-4D16-ACEC-77E55ABBC81A}"/>
          </ac:spMkLst>
        </pc:spChg>
      </pc:sldChg>
      <pc:sldChg chg="modSp mod">
        <pc:chgData name="Chrissie Paraschos" userId="b15931de-c276-46a6-af16-f451800f019e" providerId="ADAL" clId="{FBD254B5-F5FB-4840-937C-63B463BAAD9F}" dt="2023-12-04T21:00:42.868" v="1" actId="20577"/>
        <pc:sldMkLst>
          <pc:docMk/>
          <pc:sldMk cId="2102085665" sldId="1530"/>
        </pc:sldMkLst>
        <pc:spChg chg="mod">
          <ac:chgData name="Chrissie Paraschos" userId="b15931de-c276-46a6-af16-f451800f019e" providerId="ADAL" clId="{FBD254B5-F5FB-4840-937C-63B463BAAD9F}" dt="2023-12-04T21:00:42.868" v="1" actId="20577"/>
          <ac:spMkLst>
            <pc:docMk/>
            <pc:sldMk cId="2102085665" sldId="1530"/>
            <ac:spMk id="6" creationId="{27FCA702-C05A-4D16-ACEC-77E55ABBC81A}"/>
          </ac:spMkLst>
        </pc:spChg>
      </pc:sldChg>
    </pc:docChg>
  </pc:docChgLst>
  <pc:docChgLst>
    <pc:chgData name="Chrissie Paraschos" userId="b15931de-c276-46a6-af16-f451800f019e" providerId="ADAL" clId="{1807A048-5E7E-4499-B27B-2B30B3E6FF78}"/>
    <pc:docChg chg="modSld">
      <pc:chgData name="Chrissie Paraschos" userId="b15931de-c276-46a6-af16-f451800f019e" providerId="ADAL" clId="{1807A048-5E7E-4499-B27B-2B30B3E6FF78}" dt="2023-01-12T19:23:55.986" v="46" actId="20577"/>
      <pc:docMkLst>
        <pc:docMk/>
      </pc:docMkLst>
      <pc:sldChg chg="modSp mod">
        <pc:chgData name="Chrissie Paraschos" userId="b15931de-c276-46a6-af16-f451800f019e" providerId="ADAL" clId="{1807A048-5E7E-4499-B27B-2B30B3E6FF78}" dt="2023-01-12T19:23:55.986" v="46" actId="20577"/>
        <pc:sldMkLst>
          <pc:docMk/>
          <pc:sldMk cId="3887419566" sldId="1531"/>
        </pc:sldMkLst>
        <pc:spChg chg="mod">
          <ac:chgData name="Chrissie Paraschos" userId="b15931de-c276-46a6-af16-f451800f019e" providerId="ADAL" clId="{1807A048-5E7E-4499-B27B-2B30B3E6FF78}" dt="2023-01-12T19:22:46.274" v="19" actId="20577"/>
          <ac:spMkLst>
            <pc:docMk/>
            <pc:sldMk cId="3887419566" sldId="1531"/>
            <ac:spMk id="6" creationId="{27FCA702-C05A-4D16-ACEC-77E55ABBC81A}"/>
          </ac:spMkLst>
        </pc:spChg>
        <pc:spChg chg="mod">
          <ac:chgData name="Chrissie Paraschos" userId="b15931de-c276-46a6-af16-f451800f019e" providerId="ADAL" clId="{1807A048-5E7E-4499-B27B-2B30B3E6FF78}" dt="2023-01-12T19:23:55.986" v="46" actId="20577"/>
          <ac:spMkLst>
            <pc:docMk/>
            <pc:sldMk cId="3887419566" sldId="1531"/>
            <ac:spMk id="19" creationId="{57E5B663-EC84-4780-A8A0-D30E6D1DCC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B157E-16FB-5349-9CC8-EA78C51838C0}" type="datetimeFigureOut">
              <a:rPr lang="de-DE" smtClean="0"/>
              <a:t>04.12.2023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A4C4F-668B-904B-B69A-DA270EFBB2BF}" type="slidenum">
              <a:rPr lang="de-DE" smtClean="0"/>
              <a:t>‹#›</a:t>
            </a:fld>
            <a:endParaRPr lang="de-DE"/>
          </a:p>
        </p:txBody>
      </p:sp>
    </p:spTree>
    <p:extLst>
      <p:ext uri="{BB962C8B-B14F-4D97-AF65-F5344CB8AC3E}">
        <p14:creationId xmlns:p14="http://schemas.microsoft.com/office/powerpoint/2010/main" val="190154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 </a:t>
            </a:r>
            <a:r>
              <a:rPr lang="de-DE" dirty="0" err="1"/>
              <a:t>to</a:t>
            </a:r>
            <a:r>
              <a:rPr lang="de-DE" dirty="0"/>
              <a:t> dos </a:t>
            </a:r>
            <a:r>
              <a:rPr lang="de-DE" dirty="0" err="1"/>
              <a:t>when</a:t>
            </a:r>
            <a:r>
              <a:rPr lang="de-DE" dirty="0"/>
              <a:t> </a:t>
            </a:r>
            <a:r>
              <a:rPr lang="de-DE" dirty="0" err="1"/>
              <a:t>it</a:t>
            </a:r>
            <a:r>
              <a:rPr lang="de-DE" dirty="0"/>
              <a:t> </a:t>
            </a:r>
            <a:r>
              <a:rPr lang="de-DE" dirty="0" err="1"/>
              <a:t>comes</a:t>
            </a:r>
            <a:r>
              <a:rPr lang="de-DE" dirty="0"/>
              <a:t> </a:t>
            </a:r>
            <a:r>
              <a:rPr lang="de-DE" dirty="0" err="1"/>
              <a:t>to</a:t>
            </a:r>
            <a:r>
              <a:rPr lang="de-DE" dirty="0"/>
              <a:t> </a:t>
            </a:r>
            <a:r>
              <a:rPr lang="de-DE" dirty="0" err="1"/>
              <a:t>the</a:t>
            </a:r>
            <a:r>
              <a:rPr lang="de-DE" dirty="0"/>
              <a:t> </a:t>
            </a:r>
            <a:r>
              <a:rPr lang="de-DE" dirty="0" err="1"/>
              <a:t>product</a:t>
            </a:r>
            <a:r>
              <a:rPr lang="de-DE" dirty="0"/>
              <a:t> </a:t>
            </a:r>
            <a:r>
              <a:rPr lang="de-DE" dirty="0" err="1"/>
              <a:t>itself</a:t>
            </a:r>
            <a:r>
              <a:rPr lang="de-DE" dirty="0"/>
              <a:t> </a:t>
            </a:r>
            <a:r>
              <a:rPr lang="de-DE" dirty="0" err="1"/>
              <a:t>have</a:t>
            </a:r>
            <a:r>
              <a:rPr lang="de-DE" dirty="0"/>
              <a:t> </a:t>
            </a:r>
            <a:r>
              <a:rPr lang="de-DE" dirty="0" err="1"/>
              <a:t>been</a:t>
            </a:r>
            <a:r>
              <a:rPr lang="de-DE" dirty="0"/>
              <a:t> </a:t>
            </a:r>
            <a:r>
              <a:rPr lang="de-DE" dirty="0" err="1"/>
              <a:t>finalized</a:t>
            </a:r>
            <a:r>
              <a:rPr lang="de-DE" dirty="0"/>
              <a:t>. </a:t>
            </a:r>
            <a:r>
              <a:rPr lang="de-DE" dirty="0" err="1"/>
              <a:t>We</a:t>
            </a:r>
            <a:r>
              <a:rPr lang="de-DE" dirty="0"/>
              <a:t> </a:t>
            </a:r>
            <a:r>
              <a:rPr lang="de-DE" dirty="0" err="1"/>
              <a:t>are</a:t>
            </a:r>
            <a:r>
              <a:rPr lang="de-DE" dirty="0"/>
              <a:t> in </a:t>
            </a:r>
            <a:r>
              <a:rPr lang="de-DE" dirty="0" err="1"/>
              <a:t>the</a:t>
            </a:r>
            <a:r>
              <a:rPr lang="de-DE" dirty="0"/>
              <a:t> </a:t>
            </a:r>
            <a:r>
              <a:rPr lang="de-DE" dirty="0" err="1"/>
              <a:t>process</a:t>
            </a:r>
            <a:r>
              <a:rPr lang="de-DE" dirty="0"/>
              <a:t> </a:t>
            </a:r>
            <a:r>
              <a:rPr lang="de-DE" dirty="0" err="1"/>
              <a:t>of</a:t>
            </a:r>
            <a:r>
              <a:rPr lang="de-DE" dirty="0"/>
              <a:t> </a:t>
            </a:r>
            <a:r>
              <a:rPr lang="de-DE" dirty="0" err="1"/>
              <a:t>producing</a:t>
            </a:r>
            <a:r>
              <a:rPr lang="de-DE" dirty="0"/>
              <a:t> </a:t>
            </a:r>
            <a:r>
              <a:rPr lang="de-DE" dirty="0" err="1"/>
              <a:t>the</a:t>
            </a:r>
            <a:r>
              <a:rPr lang="de-DE" dirty="0"/>
              <a:t> </a:t>
            </a:r>
            <a:r>
              <a:rPr lang="de-DE" dirty="0" err="1"/>
              <a:t>tubes</a:t>
            </a:r>
            <a:r>
              <a:rPr lang="de-DE" dirty="0"/>
              <a:t>, </a:t>
            </a:r>
            <a:r>
              <a:rPr lang="de-DE" dirty="0" err="1"/>
              <a:t>the</a:t>
            </a:r>
            <a:r>
              <a:rPr lang="de-DE" dirty="0"/>
              <a:t> </a:t>
            </a:r>
            <a:r>
              <a:rPr lang="de-DE" dirty="0" err="1"/>
              <a:t>kits</a:t>
            </a:r>
            <a:r>
              <a:rPr lang="de-DE" dirty="0"/>
              <a:t>, </a:t>
            </a:r>
            <a:r>
              <a:rPr lang="de-DE" dirty="0" err="1"/>
              <a:t>the</a:t>
            </a:r>
            <a:r>
              <a:rPr lang="de-DE" dirty="0"/>
              <a:t> </a:t>
            </a:r>
            <a:r>
              <a:rPr lang="de-DE" dirty="0" err="1"/>
              <a:t>folders</a:t>
            </a:r>
            <a:r>
              <a:rPr lang="de-DE" dirty="0"/>
              <a:t> so </a:t>
            </a:r>
            <a:r>
              <a:rPr lang="de-DE" dirty="0" err="1"/>
              <a:t>that</a:t>
            </a:r>
            <a:r>
              <a:rPr lang="de-DE" dirty="0"/>
              <a:t> </a:t>
            </a:r>
            <a:r>
              <a:rPr lang="de-DE" dirty="0" err="1"/>
              <a:t>we</a:t>
            </a:r>
            <a:r>
              <a:rPr lang="de-DE" dirty="0"/>
              <a:t> </a:t>
            </a:r>
            <a:r>
              <a:rPr lang="de-DE" dirty="0" err="1"/>
              <a:t>are</a:t>
            </a:r>
            <a:r>
              <a:rPr lang="de-DE" dirty="0"/>
              <a:t> </a:t>
            </a:r>
            <a:r>
              <a:rPr lang="de-DE" dirty="0" err="1"/>
              <a:t>ready</a:t>
            </a:r>
            <a:r>
              <a:rPr lang="de-DE" dirty="0"/>
              <a:t> </a:t>
            </a:r>
            <a:r>
              <a:rPr lang="de-DE" dirty="0" err="1"/>
              <a:t>for</a:t>
            </a:r>
            <a:r>
              <a:rPr lang="de-DE" dirty="0"/>
              <a:t> September. </a:t>
            </a:r>
            <a:r>
              <a:rPr lang="de-DE" dirty="0" err="1"/>
              <a:t>We</a:t>
            </a:r>
            <a:r>
              <a:rPr lang="de-DE" dirty="0"/>
              <a:t> </a:t>
            </a:r>
            <a:r>
              <a:rPr lang="de-DE" dirty="0" err="1"/>
              <a:t>have</a:t>
            </a:r>
            <a:r>
              <a:rPr lang="de-DE" dirty="0"/>
              <a:t> also </a:t>
            </a:r>
            <a:r>
              <a:rPr lang="de-DE" dirty="0" err="1"/>
              <a:t>been</a:t>
            </a:r>
            <a:r>
              <a:rPr lang="de-DE" dirty="0"/>
              <a:t> </a:t>
            </a:r>
            <a:r>
              <a:rPr lang="de-DE" dirty="0" err="1"/>
              <a:t>busy</a:t>
            </a:r>
            <a:r>
              <a:rPr lang="de-DE" dirty="0"/>
              <a:t> </a:t>
            </a:r>
            <a:r>
              <a:rPr lang="de-DE" dirty="0" err="1"/>
              <a:t>compiling</a:t>
            </a:r>
            <a:r>
              <a:rPr lang="de-DE" dirty="0"/>
              <a:t> </a:t>
            </a:r>
            <a:r>
              <a:rPr lang="de-DE" dirty="0" err="1"/>
              <a:t>the</a:t>
            </a:r>
            <a:r>
              <a:rPr lang="de-DE" dirty="0"/>
              <a:t> </a:t>
            </a:r>
            <a:r>
              <a:rPr lang="de-DE" dirty="0" err="1"/>
              <a:t>marketing</a:t>
            </a:r>
            <a:r>
              <a:rPr lang="de-DE" dirty="0"/>
              <a:t> launch kit, </a:t>
            </a:r>
            <a:r>
              <a:rPr lang="de-DE" dirty="0" err="1"/>
              <a:t>here</a:t>
            </a:r>
            <a:r>
              <a:rPr lang="de-DE" dirty="0"/>
              <a:t> </a:t>
            </a:r>
            <a:r>
              <a:rPr lang="de-DE" dirty="0" err="1"/>
              <a:t>you</a:t>
            </a:r>
            <a:r>
              <a:rPr lang="de-DE" dirty="0"/>
              <a:t> </a:t>
            </a:r>
            <a:r>
              <a:rPr lang="de-DE" dirty="0" err="1"/>
              <a:t>can</a:t>
            </a:r>
            <a:r>
              <a:rPr lang="de-DE" dirty="0"/>
              <a:t> </a:t>
            </a:r>
            <a:r>
              <a:rPr lang="de-DE" dirty="0" err="1"/>
              <a:t>see</a:t>
            </a:r>
            <a:r>
              <a:rPr lang="de-DE" dirty="0"/>
              <a:t> </a:t>
            </a:r>
            <a:r>
              <a:rPr lang="de-DE" dirty="0" err="1"/>
              <a:t>the</a:t>
            </a:r>
            <a:r>
              <a:rPr lang="de-DE" dirty="0"/>
              <a:t> </a:t>
            </a:r>
            <a:r>
              <a:rPr lang="de-DE" dirty="0" err="1"/>
              <a:t>most</a:t>
            </a:r>
            <a:r>
              <a:rPr lang="de-DE" dirty="0"/>
              <a:t> </a:t>
            </a:r>
            <a:r>
              <a:rPr lang="de-DE" dirty="0" err="1"/>
              <a:t>important</a:t>
            </a:r>
            <a:r>
              <a:rPr lang="de-DE" dirty="0"/>
              <a:t> </a:t>
            </a:r>
            <a:r>
              <a:rPr lang="de-DE" dirty="0" err="1"/>
              <a:t>to</a:t>
            </a:r>
            <a:r>
              <a:rPr lang="de-DE" dirty="0"/>
              <a:t> dos </a:t>
            </a:r>
            <a:r>
              <a:rPr lang="de-DE" dirty="0" err="1"/>
              <a:t>for</a:t>
            </a:r>
            <a:r>
              <a:rPr lang="de-DE" dirty="0"/>
              <a:t> </a:t>
            </a:r>
            <a:r>
              <a:rPr lang="de-DE" dirty="0" err="1"/>
              <a:t>the</a:t>
            </a:r>
            <a:r>
              <a:rPr lang="de-DE" dirty="0"/>
              <a:t> launch, e.g. </a:t>
            </a:r>
            <a:r>
              <a:rPr lang="de-DE" dirty="0" err="1"/>
              <a:t>advertising</a:t>
            </a:r>
            <a:r>
              <a:rPr lang="de-DE" dirty="0"/>
              <a:t> </a:t>
            </a:r>
            <a:r>
              <a:rPr lang="de-DE" dirty="0" err="1"/>
              <a:t>campaign</a:t>
            </a:r>
            <a:r>
              <a:rPr lang="de-DE" dirty="0"/>
              <a:t>, launch </a:t>
            </a:r>
            <a:r>
              <a:rPr lang="de-DE" dirty="0" err="1"/>
              <a:t>presentation</a:t>
            </a:r>
            <a:r>
              <a:rPr lang="de-DE" dirty="0"/>
              <a:t>. Social Media Content Box, Image Videos </a:t>
            </a:r>
            <a:r>
              <a:rPr lang="de-DE" dirty="0" err="1"/>
              <a:t>a.s.f</a:t>
            </a:r>
            <a:r>
              <a:rPr lang="de-DE" dirty="0"/>
              <a:t>. Further, a </a:t>
            </a:r>
            <a:r>
              <a:rPr lang="de-DE" dirty="0" err="1"/>
              <a:t>big</a:t>
            </a:r>
            <a:r>
              <a:rPr lang="de-DE" dirty="0"/>
              <a:t> </a:t>
            </a:r>
            <a:r>
              <a:rPr lang="de-DE" dirty="0" err="1"/>
              <a:t>pillar</a:t>
            </a:r>
            <a:r>
              <a:rPr lang="de-DE" dirty="0"/>
              <a:t> </a:t>
            </a:r>
            <a:r>
              <a:rPr lang="de-DE" dirty="0" err="1"/>
              <a:t>of</a:t>
            </a:r>
            <a:r>
              <a:rPr lang="de-DE" dirty="0"/>
              <a:t> </a:t>
            </a:r>
            <a:r>
              <a:rPr lang="de-DE" dirty="0" err="1"/>
              <a:t>this</a:t>
            </a:r>
            <a:r>
              <a:rPr lang="de-DE" dirty="0"/>
              <a:t> launch </a:t>
            </a:r>
            <a:r>
              <a:rPr lang="de-DE" dirty="0" err="1"/>
              <a:t>is</a:t>
            </a:r>
            <a:r>
              <a:rPr lang="de-DE" dirty="0"/>
              <a:t> </a:t>
            </a:r>
            <a:r>
              <a:rPr lang="de-DE" dirty="0" err="1"/>
              <a:t>the</a:t>
            </a:r>
            <a:r>
              <a:rPr lang="de-DE" dirty="0"/>
              <a:t> Academy &amp; Training. </a:t>
            </a:r>
            <a:r>
              <a:rPr lang="de-DE" dirty="0" err="1"/>
              <a:t>We</a:t>
            </a:r>
            <a:r>
              <a:rPr lang="de-DE" dirty="0"/>
              <a:t> </a:t>
            </a:r>
            <a:r>
              <a:rPr lang="de-DE" dirty="0" err="1"/>
              <a:t>are</a:t>
            </a:r>
            <a:r>
              <a:rPr lang="de-DE" dirty="0"/>
              <a:t> in </a:t>
            </a:r>
            <a:r>
              <a:rPr lang="de-DE" dirty="0" err="1"/>
              <a:t>the</a:t>
            </a:r>
            <a:r>
              <a:rPr lang="de-DE" dirty="0"/>
              <a:t> </a:t>
            </a:r>
            <a:r>
              <a:rPr lang="de-DE" dirty="0" err="1"/>
              <a:t>process</a:t>
            </a:r>
            <a:r>
              <a:rPr lang="de-DE" dirty="0"/>
              <a:t> </a:t>
            </a:r>
            <a:r>
              <a:rPr lang="de-DE" dirty="0" err="1"/>
              <a:t>of</a:t>
            </a:r>
            <a:r>
              <a:rPr lang="de-DE" dirty="0"/>
              <a:t> </a:t>
            </a:r>
            <a:r>
              <a:rPr lang="de-DE" dirty="0" err="1"/>
              <a:t>finalizing</a:t>
            </a:r>
            <a:r>
              <a:rPr lang="de-DE" dirty="0"/>
              <a:t> German and English </a:t>
            </a:r>
            <a:r>
              <a:rPr lang="de-DE" dirty="0" err="1"/>
              <a:t>tutorial</a:t>
            </a:r>
            <a:r>
              <a:rPr lang="de-DE" dirty="0"/>
              <a:t> </a:t>
            </a:r>
            <a:r>
              <a:rPr lang="de-DE" dirty="0" err="1"/>
              <a:t>videos</a:t>
            </a:r>
            <a:r>
              <a:rPr lang="de-DE" dirty="0"/>
              <a:t>, </a:t>
            </a:r>
            <a:r>
              <a:rPr lang="de-DE" dirty="0" err="1"/>
              <a:t>shorter</a:t>
            </a:r>
            <a:r>
              <a:rPr lang="de-DE" dirty="0"/>
              <a:t> </a:t>
            </a:r>
            <a:r>
              <a:rPr lang="de-DE" dirty="0" err="1"/>
              <a:t>clips</a:t>
            </a:r>
            <a:r>
              <a:rPr lang="de-DE" dirty="0"/>
              <a:t> </a:t>
            </a:r>
            <a:r>
              <a:rPr lang="de-DE" dirty="0" err="1"/>
              <a:t>for</a:t>
            </a:r>
            <a:r>
              <a:rPr lang="de-DE" dirty="0"/>
              <a:t> </a:t>
            </a:r>
            <a:r>
              <a:rPr lang="de-DE" dirty="0" err="1"/>
              <a:t>youtube</a:t>
            </a:r>
            <a:r>
              <a:rPr lang="de-DE" dirty="0"/>
              <a:t> and also </a:t>
            </a:r>
            <a:r>
              <a:rPr lang="de-DE" dirty="0" err="1"/>
              <a:t>the</a:t>
            </a:r>
            <a:r>
              <a:rPr lang="de-DE" dirty="0"/>
              <a:t> </a:t>
            </a:r>
            <a:r>
              <a:rPr lang="de-DE" dirty="0" err="1"/>
              <a:t>training</a:t>
            </a:r>
            <a:r>
              <a:rPr lang="de-DE" dirty="0"/>
              <a:t> </a:t>
            </a:r>
            <a:r>
              <a:rPr lang="de-DE" dirty="0" err="1"/>
              <a:t>presentations</a:t>
            </a:r>
            <a:r>
              <a:rPr lang="de-DE" dirty="0"/>
              <a:t> </a:t>
            </a:r>
            <a:r>
              <a:rPr lang="de-DE" dirty="0" err="1"/>
              <a:t>that</a:t>
            </a:r>
            <a:r>
              <a:rPr lang="de-DE" dirty="0"/>
              <a:t> </a:t>
            </a:r>
            <a:r>
              <a:rPr lang="de-DE" dirty="0" err="1"/>
              <a:t>keep</a:t>
            </a:r>
            <a:r>
              <a:rPr lang="de-DE" dirty="0"/>
              <a:t> Marina </a:t>
            </a:r>
            <a:r>
              <a:rPr lang="de-DE" dirty="0" err="1"/>
              <a:t>very</a:t>
            </a:r>
            <a:r>
              <a:rPr lang="de-DE" dirty="0"/>
              <a:t> </a:t>
            </a:r>
            <a:r>
              <a:rPr lang="de-DE" dirty="0" err="1"/>
              <a:t>busy</a:t>
            </a:r>
            <a:r>
              <a:rPr lang="de-DE" dirty="0"/>
              <a:t> at </a:t>
            </a:r>
            <a:r>
              <a:rPr lang="de-DE" dirty="0" err="1"/>
              <a:t>the</a:t>
            </a:r>
            <a:r>
              <a:rPr lang="de-DE" dirty="0"/>
              <a:t> </a:t>
            </a:r>
            <a:r>
              <a:rPr lang="de-DE" dirty="0" err="1"/>
              <a:t>moment</a:t>
            </a:r>
            <a:r>
              <a:rPr lang="de-DE" dirty="0"/>
              <a:t>. </a:t>
            </a:r>
          </a:p>
        </p:txBody>
      </p:sp>
      <p:sp>
        <p:nvSpPr>
          <p:cNvPr id="4" name="Foliennummernplatzhalter 3"/>
          <p:cNvSpPr>
            <a:spLocks noGrp="1"/>
          </p:cNvSpPr>
          <p:nvPr>
            <p:ph type="sldNum" sz="quarter" idx="5"/>
          </p:nvPr>
        </p:nvSpPr>
        <p:spPr/>
        <p:txBody>
          <a:bodyPr/>
          <a:lstStyle/>
          <a:p>
            <a:fld id="{052A4C4F-668B-904B-B69A-DA270EFBB2BF}" type="slidenum">
              <a:rPr lang="de-DE" smtClean="0"/>
              <a:t>3</a:t>
            </a:fld>
            <a:endParaRPr lang="de-DE"/>
          </a:p>
        </p:txBody>
      </p:sp>
    </p:spTree>
    <p:extLst>
      <p:ext uri="{BB962C8B-B14F-4D97-AF65-F5344CB8AC3E}">
        <p14:creationId xmlns:p14="http://schemas.microsoft.com/office/powerpoint/2010/main" val="125675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4C4F-668B-904B-B69A-DA270EFBB2B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43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4C4F-668B-904B-B69A-DA270EFBB2B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81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4C4F-668B-904B-B69A-DA270EFBB2B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47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4C4F-668B-904B-B69A-DA270EFBB2B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16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52A4C4F-668B-904B-B69A-DA270EFBB2BF}" type="slidenum">
              <a:rPr lang="de-DE" smtClean="0"/>
              <a:t>8</a:t>
            </a:fld>
            <a:endParaRPr lang="de-DE"/>
          </a:p>
        </p:txBody>
      </p:sp>
    </p:spTree>
    <p:extLst>
      <p:ext uri="{BB962C8B-B14F-4D97-AF65-F5344CB8AC3E}">
        <p14:creationId xmlns:p14="http://schemas.microsoft.com/office/powerpoint/2010/main" val="4143892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grü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17C037-66A9-CF4A-8229-15746991F8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0"/>
          </a:xfrm>
          <a:prstGeom prst="rect">
            <a:avLst/>
          </a:prstGeom>
        </p:spPr>
      </p:pic>
      <p:pic>
        <p:nvPicPr>
          <p:cNvPr id="10" name="Grafik 9">
            <a:extLst>
              <a:ext uri="{FF2B5EF4-FFF2-40B4-BE49-F238E27FC236}">
                <a16:creationId xmlns:a16="http://schemas.microsoft.com/office/drawing/2014/main" id="{46CBC9A2-61A0-8E4B-8C46-73B0BB10F2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7288" y="2062752"/>
            <a:ext cx="2890311" cy="802864"/>
          </a:xfrm>
          <a:prstGeom prst="rect">
            <a:avLst/>
          </a:prstGeom>
        </p:spPr>
      </p:pic>
      <p:sp>
        <p:nvSpPr>
          <p:cNvPr id="7" name="Titel 1">
            <a:extLst>
              <a:ext uri="{FF2B5EF4-FFF2-40B4-BE49-F238E27FC236}">
                <a16:creationId xmlns:a16="http://schemas.microsoft.com/office/drawing/2014/main" id="{7CA97D38-068D-4F47-A738-B45A54005A6F}"/>
              </a:ext>
            </a:extLst>
          </p:cNvPr>
          <p:cNvSpPr>
            <a:spLocks noGrp="1"/>
          </p:cNvSpPr>
          <p:nvPr>
            <p:ph type="title" hasCustomPrompt="1"/>
          </p:nvPr>
        </p:nvSpPr>
        <p:spPr>
          <a:xfrm>
            <a:off x="7227338" y="2835389"/>
            <a:ext cx="3872461" cy="1411660"/>
          </a:xfrm>
          <a:prstGeom prst="rect">
            <a:avLst/>
          </a:prstGeom>
        </p:spPr>
        <p:txBody>
          <a:bodyPr anchor="t" anchorCtr="0"/>
          <a:lstStyle>
            <a:lvl1pPr algn="l">
              <a:defRPr sz="4400" b="0" i="0">
                <a:solidFill>
                  <a:srgbClr val="A0C8C7"/>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de-DE" dirty="0"/>
              <a:t>Zweizeilige</a:t>
            </a:r>
            <a:br>
              <a:rPr lang="de-DE" dirty="0"/>
            </a:br>
            <a:r>
              <a:rPr lang="de-DE" dirty="0"/>
              <a:t>Überschrift</a:t>
            </a:r>
          </a:p>
        </p:txBody>
      </p:sp>
    </p:spTree>
    <p:extLst>
      <p:ext uri="{BB962C8B-B14F-4D97-AF65-F5344CB8AC3E}">
        <p14:creationId xmlns:p14="http://schemas.microsoft.com/office/powerpoint/2010/main" val="96772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mit Bild links blau">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6498300" y="1240041"/>
            <a:ext cx="3872461" cy="2852737"/>
          </a:xfrm>
          <a:prstGeom prst="rect">
            <a:avLst/>
          </a:prstGeom>
        </p:spPr>
        <p:txBody>
          <a:bodyPr anchor="b"/>
          <a:lstStyle>
            <a:lvl1pPr>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6498300"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5300" y="288000"/>
            <a:ext cx="1454400" cy="404000"/>
          </a:xfrm>
          <a:prstGeom prst="rect">
            <a:avLst/>
          </a:prstGeom>
        </p:spPr>
      </p:pic>
      <p:sp>
        <p:nvSpPr>
          <p:cNvPr id="6" name="Bildplatzhalter 2">
            <a:extLst>
              <a:ext uri="{FF2B5EF4-FFF2-40B4-BE49-F238E27FC236}">
                <a16:creationId xmlns:a16="http://schemas.microsoft.com/office/drawing/2014/main" id="{2455D117-5C73-514E-93A9-0F2C2F7B9371}"/>
              </a:ext>
            </a:extLst>
          </p:cNvPr>
          <p:cNvSpPr>
            <a:spLocks noGrp="1"/>
          </p:cNvSpPr>
          <p:nvPr>
            <p:ph type="pic" sz="quarter" idx="14"/>
          </p:nvPr>
        </p:nvSpPr>
        <p:spPr>
          <a:xfrm>
            <a:off x="0" y="0"/>
            <a:ext cx="6108700" cy="6857999"/>
          </a:xfrm>
        </p:spPr>
        <p:txBody>
          <a:bodyPr/>
          <a:lstStyle/>
          <a:p>
            <a:endParaRPr lang="de-DE" dirty="0"/>
          </a:p>
        </p:txBody>
      </p:sp>
    </p:spTree>
    <p:extLst>
      <p:ext uri="{BB962C8B-B14F-4D97-AF65-F5344CB8AC3E}">
        <p14:creationId xmlns:p14="http://schemas.microsoft.com/office/powerpoint/2010/main" val="308340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lau">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185394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Hintergrund blau">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7E5A9E3-6A87-B84E-B80F-78A1351A45D5}"/>
              </a:ext>
            </a:extLst>
          </p:cNvPr>
          <p:cNvSpPr/>
          <p:nvPr userDrawn="1"/>
        </p:nvSpPr>
        <p:spPr>
          <a:xfrm>
            <a:off x="0" y="0"/>
            <a:ext cx="12192000" cy="6858000"/>
          </a:xfrm>
          <a:prstGeom prst="rect">
            <a:avLst/>
          </a:prstGeom>
          <a:solidFill>
            <a:srgbClr val="11ABFF">
              <a:alpha val="395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362015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brau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17C037-66A9-CF4A-8229-15746991F8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0"/>
          </a:xfrm>
          <a:prstGeom prst="rect">
            <a:avLst/>
          </a:prstGeom>
        </p:spPr>
      </p:pic>
      <p:pic>
        <p:nvPicPr>
          <p:cNvPr id="10" name="Grafik 9">
            <a:extLst>
              <a:ext uri="{FF2B5EF4-FFF2-40B4-BE49-F238E27FC236}">
                <a16:creationId xmlns:a16="http://schemas.microsoft.com/office/drawing/2014/main" id="{46CBC9A2-61A0-8E4B-8C46-73B0BB10F2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7288" y="2062752"/>
            <a:ext cx="2890311" cy="802864"/>
          </a:xfrm>
          <a:prstGeom prst="rect">
            <a:avLst/>
          </a:prstGeom>
        </p:spPr>
      </p:pic>
      <p:sp>
        <p:nvSpPr>
          <p:cNvPr id="7" name="Titel 1">
            <a:extLst>
              <a:ext uri="{FF2B5EF4-FFF2-40B4-BE49-F238E27FC236}">
                <a16:creationId xmlns:a16="http://schemas.microsoft.com/office/drawing/2014/main" id="{7E33B005-2A8E-784A-87D8-923698F65862}"/>
              </a:ext>
            </a:extLst>
          </p:cNvPr>
          <p:cNvSpPr>
            <a:spLocks noGrp="1"/>
          </p:cNvSpPr>
          <p:nvPr>
            <p:ph type="title" hasCustomPrompt="1"/>
          </p:nvPr>
        </p:nvSpPr>
        <p:spPr>
          <a:xfrm>
            <a:off x="7227338" y="2835389"/>
            <a:ext cx="3872461" cy="1411660"/>
          </a:xfrm>
          <a:prstGeom prst="rect">
            <a:avLst/>
          </a:prstGeom>
        </p:spPr>
        <p:txBody>
          <a:bodyPr anchor="t" anchorCtr="0"/>
          <a:lstStyle>
            <a:lvl1pPr algn="l">
              <a:defRPr sz="4400" b="0" i="0">
                <a:solidFill>
                  <a:srgbClr val="BA9682"/>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de-DE" dirty="0"/>
              <a:t>Zweizeilige</a:t>
            </a:r>
            <a:br>
              <a:rPr lang="de-DE" dirty="0"/>
            </a:br>
            <a:r>
              <a:rPr lang="de-DE" dirty="0"/>
              <a:t>Überschrift</a:t>
            </a:r>
          </a:p>
        </p:txBody>
      </p:sp>
    </p:spTree>
    <p:extLst>
      <p:ext uri="{BB962C8B-B14F-4D97-AF65-F5344CB8AC3E}">
        <p14:creationId xmlns:p14="http://schemas.microsoft.com/office/powerpoint/2010/main" val="3580525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brau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DC9F623-DA8E-B547-8B0D-107ED82A77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7" name="Titel 1">
            <a:extLst>
              <a:ext uri="{FF2B5EF4-FFF2-40B4-BE49-F238E27FC236}">
                <a16:creationId xmlns:a16="http://schemas.microsoft.com/office/drawing/2014/main" id="{A2241226-DDB3-7247-9702-59085D3FE84C}"/>
              </a:ext>
            </a:extLst>
          </p:cNvPr>
          <p:cNvSpPr>
            <a:spLocks noGrp="1"/>
          </p:cNvSpPr>
          <p:nvPr>
            <p:ph type="title" hasCustomPrompt="1"/>
          </p:nvPr>
        </p:nvSpPr>
        <p:spPr>
          <a:xfrm>
            <a:off x="6898801" y="708054"/>
            <a:ext cx="4499581" cy="743805"/>
          </a:xfrm>
          <a:prstGeom prst="rect">
            <a:avLst/>
          </a:prstGeom>
        </p:spPr>
        <p:txBody>
          <a:bodyPr/>
          <a:lstStyle>
            <a:lvl1pPr>
              <a:defRPr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01_</a:t>
            </a:r>
          </a:p>
        </p:txBody>
      </p:sp>
      <p:sp>
        <p:nvSpPr>
          <p:cNvPr id="8" name="Textplatzhalter 4">
            <a:extLst>
              <a:ext uri="{FF2B5EF4-FFF2-40B4-BE49-F238E27FC236}">
                <a16:creationId xmlns:a16="http://schemas.microsoft.com/office/drawing/2014/main" id="{1CB4C4DF-EAA7-D440-A89A-6ED675712848}"/>
              </a:ext>
            </a:extLst>
          </p:cNvPr>
          <p:cNvSpPr>
            <a:spLocks noGrp="1"/>
          </p:cNvSpPr>
          <p:nvPr>
            <p:ph type="body" sz="quarter" idx="23" hasCustomPrompt="1"/>
          </p:nvPr>
        </p:nvSpPr>
        <p:spPr>
          <a:xfrm>
            <a:off x="6898800" y="3579200"/>
            <a:ext cx="4499143" cy="633951"/>
          </a:xfrm>
          <a:prstGeom prst="rect">
            <a:avLst/>
          </a:prstGeom>
        </p:spPr>
        <p:txBody>
          <a:bodyPr/>
          <a:lstStyle>
            <a:lvl1pPr marL="0" indent="0">
              <a:buNone/>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03_</a:t>
            </a:r>
          </a:p>
        </p:txBody>
      </p:sp>
      <p:sp>
        <p:nvSpPr>
          <p:cNvPr id="10" name="Textplatzhalter 4">
            <a:extLst>
              <a:ext uri="{FF2B5EF4-FFF2-40B4-BE49-F238E27FC236}">
                <a16:creationId xmlns:a16="http://schemas.microsoft.com/office/drawing/2014/main" id="{A62B8B70-C77A-964F-9F20-993C2EC1D12D}"/>
              </a:ext>
            </a:extLst>
          </p:cNvPr>
          <p:cNvSpPr>
            <a:spLocks noGrp="1"/>
          </p:cNvSpPr>
          <p:nvPr>
            <p:ph type="body" sz="quarter" idx="24" hasCustomPrompt="1"/>
          </p:nvPr>
        </p:nvSpPr>
        <p:spPr>
          <a:xfrm>
            <a:off x="6898800" y="4904919"/>
            <a:ext cx="4499143" cy="633951"/>
          </a:xfrm>
          <a:prstGeom prst="rect">
            <a:avLst/>
          </a:prstGeom>
        </p:spPr>
        <p:txBody>
          <a:bodyPr/>
          <a:lstStyle>
            <a:lvl1pPr marL="0" indent="0">
              <a:buNone/>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04_</a:t>
            </a:r>
          </a:p>
        </p:txBody>
      </p:sp>
      <p:sp>
        <p:nvSpPr>
          <p:cNvPr id="11" name="Textplatzhalter 3">
            <a:extLst>
              <a:ext uri="{FF2B5EF4-FFF2-40B4-BE49-F238E27FC236}">
                <a16:creationId xmlns:a16="http://schemas.microsoft.com/office/drawing/2014/main" id="{57D0B83D-FE59-FC40-AF18-6C29860E38BF}"/>
              </a:ext>
            </a:extLst>
          </p:cNvPr>
          <p:cNvSpPr>
            <a:spLocks noGrp="1"/>
          </p:cNvSpPr>
          <p:nvPr>
            <p:ph type="body" sz="quarter" idx="25" hasCustomPrompt="1"/>
          </p:nvPr>
        </p:nvSpPr>
        <p:spPr>
          <a:xfrm>
            <a:off x="6898968" y="2143125"/>
            <a:ext cx="4498975" cy="744538"/>
          </a:xfrm>
          <a:prstGeom prst="rect">
            <a:avLst/>
          </a:prstGeom>
        </p:spPr>
        <p:txBody>
          <a:bodyPr/>
          <a:lstStyle>
            <a:lvl1pPr marL="0" indent="0">
              <a:buNone/>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02_</a:t>
            </a:r>
          </a:p>
        </p:txBody>
      </p:sp>
      <p:sp>
        <p:nvSpPr>
          <p:cNvPr id="12" name="Textplatzhalter 18">
            <a:extLst>
              <a:ext uri="{FF2B5EF4-FFF2-40B4-BE49-F238E27FC236}">
                <a16:creationId xmlns:a16="http://schemas.microsoft.com/office/drawing/2014/main" id="{E8A0D9CB-F96A-6D4E-AAE7-E795911863D5}"/>
              </a:ext>
            </a:extLst>
          </p:cNvPr>
          <p:cNvSpPr>
            <a:spLocks noGrp="1"/>
          </p:cNvSpPr>
          <p:nvPr>
            <p:ph type="body" sz="quarter" idx="11" hasCustomPrompt="1"/>
          </p:nvPr>
        </p:nvSpPr>
        <p:spPr>
          <a:xfrm>
            <a:off x="6899239" y="1534623"/>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3" name="Textplatzhalter 18">
            <a:extLst>
              <a:ext uri="{FF2B5EF4-FFF2-40B4-BE49-F238E27FC236}">
                <a16:creationId xmlns:a16="http://schemas.microsoft.com/office/drawing/2014/main" id="{9124B15D-DCAD-2245-8D9F-B7C7CC0C63E5}"/>
              </a:ext>
            </a:extLst>
          </p:cNvPr>
          <p:cNvSpPr>
            <a:spLocks noGrp="1"/>
          </p:cNvSpPr>
          <p:nvPr>
            <p:ph type="body" sz="quarter" idx="12" hasCustomPrompt="1"/>
          </p:nvPr>
        </p:nvSpPr>
        <p:spPr>
          <a:xfrm>
            <a:off x="6899239" y="29627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4" name="Textplatzhalter 18">
            <a:extLst>
              <a:ext uri="{FF2B5EF4-FFF2-40B4-BE49-F238E27FC236}">
                <a16:creationId xmlns:a16="http://schemas.microsoft.com/office/drawing/2014/main" id="{7C513AE2-05C1-B643-A8FD-4B57B002D557}"/>
              </a:ext>
            </a:extLst>
          </p:cNvPr>
          <p:cNvSpPr>
            <a:spLocks noGrp="1"/>
          </p:cNvSpPr>
          <p:nvPr>
            <p:ph type="body" sz="quarter" idx="13" hasCustomPrompt="1"/>
          </p:nvPr>
        </p:nvSpPr>
        <p:spPr>
          <a:xfrm>
            <a:off x="6899239" y="4300695"/>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5" name="Textplatzhalter 18">
            <a:extLst>
              <a:ext uri="{FF2B5EF4-FFF2-40B4-BE49-F238E27FC236}">
                <a16:creationId xmlns:a16="http://schemas.microsoft.com/office/drawing/2014/main" id="{51EB0839-EBF6-CF4C-838E-A9E0953FDEEB}"/>
              </a:ext>
            </a:extLst>
          </p:cNvPr>
          <p:cNvSpPr>
            <a:spLocks noGrp="1"/>
          </p:cNvSpPr>
          <p:nvPr>
            <p:ph type="body" sz="quarter" idx="14" hasCustomPrompt="1"/>
          </p:nvPr>
        </p:nvSpPr>
        <p:spPr>
          <a:xfrm>
            <a:off x="6899239" y="56218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Tree>
    <p:extLst>
      <p:ext uri="{BB962C8B-B14F-4D97-AF65-F5344CB8AC3E}">
        <p14:creationId xmlns:p14="http://schemas.microsoft.com/office/powerpoint/2010/main" val="1425634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it Bild rechts brau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40041"/>
            <a:ext cx="3872461" cy="2852737"/>
          </a:xfrm>
          <a:prstGeom prst="rect">
            <a:avLst/>
          </a:prstGeom>
        </p:spPr>
        <p:txBody>
          <a:bodyPr anchor="b"/>
          <a:lstStyle>
            <a:lvl1pPr>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
        <p:nvSpPr>
          <p:cNvPr id="6" name="Bildplatzhalter 2">
            <a:extLst>
              <a:ext uri="{FF2B5EF4-FFF2-40B4-BE49-F238E27FC236}">
                <a16:creationId xmlns:a16="http://schemas.microsoft.com/office/drawing/2014/main" id="{5EA3832E-1E7C-0044-BEA9-557CE010FFD9}"/>
              </a:ext>
            </a:extLst>
          </p:cNvPr>
          <p:cNvSpPr>
            <a:spLocks noGrp="1"/>
          </p:cNvSpPr>
          <p:nvPr>
            <p:ph type="pic" sz="quarter" idx="14"/>
          </p:nvPr>
        </p:nvSpPr>
        <p:spPr>
          <a:xfrm>
            <a:off x="6073913" y="0"/>
            <a:ext cx="6108700" cy="6858000"/>
          </a:xfrm>
        </p:spPr>
        <p:txBody>
          <a:bodyPr/>
          <a:lstStyle/>
          <a:p>
            <a:endParaRPr lang="de-DE" dirty="0"/>
          </a:p>
        </p:txBody>
      </p:sp>
    </p:spTree>
    <p:extLst>
      <p:ext uri="{BB962C8B-B14F-4D97-AF65-F5344CB8AC3E}">
        <p14:creationId xmlns:p14="http://schemas.microsoft.com/office/powerpoint/2010/main" val="161636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it Bild links brau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6498300" y="1240041"/>
            <a:ext cx="3872461" cy="2852737"/>
          </a:xfrm>
          <a:prstGeom prst="rect">
            <a:avLst/>
          </a:prstGeom>
        </p:spPr>
        <p:txBody>
          <a:bodyPr anchor="b"/>
          <a:lstStyle>
            <a:lvl1pPr>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6498300"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5300" y="288000"/>
            <a:ext cx="1454400" cy="404000"/>
          </a:xfrm>
          <a:prstGeom prst="rect">
            <a:avLst/>
          </a:prstGeom>
        </p:spPr>
      </p:pic>
      <p:sp>
        <p:nvSpPr>
          <p:cNvPr id="6" name="Bildplatzhalter 2">
            <a:extLst>
              <a:ext uri="{FF2B5EF4-FFF2-40B4-BE49-F238E27FC236}">
                <a16:creationId xmlns:a16="http://schemas.microsoft.com/office/drawing/2014/main" id="{2455D117-5C73-514E-93A9-0F2C2F7B9371}"/>
              </a:ext>
            </a:extLst>
          </p:cNvPr>
          <p:cNvSpPr>
            <a:spLocks noGrp="1"/>
          </p:cNvSpPr>
          <p:nvPr>
            <p:ph type="pic" sz="quarter" idx="14"/>
          </p:nvPr>
        </p:nvSpPr>
        <p:spPr>
          <a:xfrm>
            <a:off x="0" y="0"/>
            <a:ext cx="6108700" cy="6857999"/>
          </a:xfrm>
        </p:spPr>
        <p:txBody>
          <a:bodyPr/>
          <a:lstStyle/>
          <a:p>
            <a:endParaRPr lang="de-DE" dirty="0"/>
          </a:p>
        </p:txBody>
      </p:sp>
    </p:spTree>
    <p:extLst>
      <p:ext uri="{BB962C8B-B14F-4D97-AF65-F5344CB8AC3E}">
        <p14:creationId xmlns:p14="http://schemas.microsoft.com/office/powerpoint/2010/main" val="2442150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rau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380412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Hintergrund brau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00E2082-A072-3347-B9C7-9562EE98862E}"/>
              </a:ext>
            </a:extLst>
          </p:cNvPr>
          <p:cNvSpPr/>
          <p:nvPr userDrawn="1"/>
        </p:nvSpPr>
        <p:spPr>
          <a:xfrm>
            <a:off x="0" y="0"/>
            <a:ext cx="12192000" cy="6858000"/>
          </a:xfrm>
          <a:prstGeom prst="rect">
            <a:avLst/>
          </a:prstGeom>
          <a:solidFill>
            <a:srgbClr val="BA9682">
              <a:alpha val="750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119101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ext_x4_brown">
    <p:bg>
      <p:bgPr>
        <a:solidFill>
          <a:srgbClr val="987567"/>
        </a:solidFill>
        <a:effectLst/>
      </p:bgPr>
    </p:bg>
    <p:spTree>
      <p:nvGrpSpPr>
        <p:cNvPr id="1" name=""/>
        <p:cNvGrpSpPr/>
        <p:nvPr/>
      </p:nvGrpSpPr>
      <p:grpSpPr>
        <a:xfrm>
          <a:off x="0" y="0"/>
          <a:ext cx="0" cy="0"/>
          <a:chOff x="0" y="0"/>
          <a:chExt cx="0" cy="0"/>
        </a:xfrm>
      </p:grpSpPr>
      <p:sp>
        <p:nvSpPr>
          <p:cNvPr id="19" name="Textplatzhalter 4">
            <a:extLst>
              <a:ext uri="{FF2B5EF4-FFF2-40B4-BE49-F238E27FC236}">
                <a16:creationId xmlns:a16="http://schemas.microsoft.com/office/drawing/2014/main" id="{0342C8DB-C047-C179-5C06-90ED4EA08363}"/>
              </a:ext>
            </a:extLst>
          </p:cNvPr>
          <p:cNvSpPr>
            <a:spLocks noGrp="1"/>
          </p:cNvSpPr>
          <p:nvPr>
            <p:ph type="body" sz="quarter" idx="29" hasCustomPrompt="1"/>
          </p:nvPr>
        </p:nvSpPr>
        <p:spPr>
          <a:xfrm>
            <a:off x="603115" y="620649"/>
            <a:ext cx="4863831" cy="643947"/>
          </a:xfrm>
          <a:prstGeom prst="rect">
            <a:avLst/>
          </a:prstGeom>
        </p:spPr>
        <p:txBody>
          <a:bodyPr wrap="square"/>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4400" b="1" i="0" spc="-151">
                <a:solidFill>
                  <a:srgbClr val="6F5248">
                    <a:alpha val="50000"/>
                  </a:srgbClr>
                </a:solidFill>
                <a:latin typeface="Helvetica" pitchFamily="2" charset="0"/>
                <a:ea typeface="Helvetica Neue" panose="02000503000000020004" pitchFamily="2" charset="0"/>
                <a:cs typeface="Helvetica Neue" panose="02000503000000020004"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CHAPTER THREE</a:t>
            </a:r>
          </a:p>
        </p:txBody>
      </p:sp>
      <p:sp>
        <p:nvSpPr>
          <p:cNvPr id="8" name="Titel 7">
            <a:extLst>
              <a:ext uri="{FF2B5EF4-FFF2-40B4-BE49-F238E27FC236}">
                <a16:creationId xmlns:a16="http://schemas.microsoft.com/office/drawing/2014/main" id="{422B6180-15CF-AA4E-A9BA-C5257DBFA344}"/>
              </a:ext>
            </a:extLst>
          </p:cNvPr>
          <p:cNvSpPr>
            <a:spLocks noGrp="1"/>
          </p:cNvSpPr>
          <p:nvPr>
            <p:ph type="title" hasCustomPrompt="1"/>
          </p:nvPr>
        </p:nvSpPr>
        <p:spPr>
          <a:xfrm>
            <a:off x="603115" y="4218118"/>
            <a:ext cx="3960000" cy="385849"/>
          </a:xfrm>
          <a:prstGeom prst="rect">
            <a:avLst/>
          </a:prstGeom>
        </p:spPr>
        <p:txBody>
          <a:bodyPr/>
          <a:lstStyle>
            <a:lvl1pPr algn="l">
              <a:defRPr sz="1600" b="1" i="0">
                <a:solidFill>
                  <a:schemeClr val="bg1"/>
                </a:solidFill>
                <a:latin typeface="Helvetica" pitchFamily="2" charset="0"/>
                <a:ea typeface="Helvetica Neue Medium" panose="02000503000000020004" pitchFamily="2" charset="0"/>
                <a:cs typeface="Helvetica Neue Medium" panose="02000503000000020004" pitchFamily="2" charset="0"/>
              </a:defRPr>
            </a:lvl1pPr>
          </a:lstStyle>
          <a:p>
            <a:pPr lvl="0"/>
            <a:r>
              <a:rPr lang="de-DE" dirty="0" err="1"/>
              <a:t>Subline</a:t>
            </a:r>
            <a:endParaRPr lang="de-DE" dirty="0"/>
          </a:p>
        </p:txBody>
      </p:sp>
      <p:sp>
        <p:nvSpPr>
          <p:cNvPr id="3" name="Textplatzhalter 2">
            <a:extLst>
              <a:ext uri="{FF2B5EF4-FFF2-40B4-BE49-F238E27FC236}">
                <a16:creationId xmlns:a16="http://schemas.microsoft.com/office/drawing/2014/main" id="{FFF889DD-F21A-594E-B275-30862BF2F923}"/>
              </a:ext>
            </a:extLst>
          </p:cNvPr>
          <p:cNvSpPr>
            <a:spLocks noGrp="1"/>
          </p:cNvSpPr>
          <p:nvPr>
            <p:ph type="body" sz="quarter" idx="15" hasCustomPrompt="1"/>
          </p:nvPr>
        </p:nvSpPr>
        <p:spPr>
          <a:xfrm>
            <a:off x="603115" y="1738097"/>
            <a:ext cx="3960000" cy="385849"/>
          </a:xfrm>
          <a:prstGeom prst="rect">
            <a:avLst/>
          </a:prstGeom>
        </p:spPr>
        <p:txBody>
          <a:bodyPr/>
          <a:lstStyle>
            <a:lvl1pPr marL="0" indent="0" algn="l">
              <a:buNone/>
              <a:defRPr sz="1600" b="1" i="0">
                <a:solidFill>
                  <a:schemeClr val="bg1"/>
                </a:solidFill>
                <a:latin typeface="Helvetica" pitchFamily="2" charset="0"/>
                <a:ea typeface="Helvetica Neue Medium" panose="02000503000000020004" pitchFamily="2" charset="0"/>
                <a:cs typeface="Helvetica Neue Medium" panose="02000503000000020004" pitchFamily="2" charset="0"/>
              </a:defRPr>
            </a:lvl1pPr>
          </a:lstStyle>
          <a:p>
            <a:pPr lvl="0"/>
            <a:r>
              <a:rPr lang="de-DE" dirty="0" err="1"/>
              <a:t>Subline</a:t>
            </a:r>
            <a:endParaRPr lang="de-DE" dirty="0"/>
          </a:p>
        </p:txBody>
      </p:sp>
      <p:sp>
        <p:nvSpPr>
          <p:cNvPr id="6" name="Textplatzhalter 5">
            <a:extLst>
              <a:ext uri="{FF2B5EF4-FFF2-40B4-BE49-F238E27FC236}">
                <a16:creationId xmlns:a16="http://schemas.microsoft.com/office/drawing/2014/main" id="{EA5EEA02-66C8-0840-80FC-4CD2A6047ACA}"/>
              </a:ext>
            </a:extLst>
          </p:cNvPr>
          <p:cNvSpPr>
            <a:spLocks noGrp="1"/>
          </p:cNvSpPr>
          <p:nvPr>
            <p:ph type="body" sz="quarter" idx="20" hasCustomPrompt="1"/>
          </p:nvPr>
        </p:nvSpPr>
        <p:spPr>
          <a:xfrm>
            <a:off x="5041363" y="1738097"/>
            <a:ext cx="3960000" cy="385849"/>
          </a:xfrm>
          <a:prstGeom prst="rect">
            <a:avLst/>
          </a:prstGeom>
        </p:spPr>
        <p:txBody>
          <a:bodyPr/>
          <a:lstStyle>
            <a:lvl1pPr marL="0" indent="0" algn="l">
              <a:buNone/>
              <a:defRPr sz="1600" b="1" i="0">
                <a:solidFill>
                  <a:schemeClr val="bg1"/>
                </a:solidFill>
                <a:latin typeface="Helvetica" pitchFamily="2" charset="0"/>
                <a:ea typeface="Helvetica Neue Medium" panose="02000503000000020004" pitchFamily="2" charset="0"/>
                <a:cs typeface="Helvetica Neue Medium" panose="02000503000000020004" pitchFamily="2" charset="0"/>
              </a:defRPr>
            </a:lvl1pPr>
          </a:lstStyle>
          <a:p>
            <a:pPr lvl="0"/>
            <a:r>
              <a:rPr lang="de-DE" dirty="0" err="1"/>
              <a:t>Subline</a:t>
            </a:r>
            <a:endParaRPr lang="de-DE" dirty="0"/>
          </a:p>
        </p:txBody>
      </p:sp>
      <p:sp>
        <p:nvSpPr>
          <p:cNvPr id="21" name="Textplatzhalter 20">
            <a:extLst>
              <a:ext uri="{FF2B5EF4-FFF2-40B4-BE49-F238E27FC236}">
                <a16:creationId xmlns:a16="http://schemas.microsoft.com/office/drawing/2014/main" id="{EE51EEEC-3E94-7B4D-B867-7F8AC73F5B03}"/>
              </a:ext>
            </a:extLst>
          </p:cNvPr>
          <p:cNvSpPr>
            <a:spLocks noGrp="1"/>
          </p:cNvSpPr>
          <p:nvPr>
            <p:ph type="body" sz="quarter" idx="22" hasCustomPrompt="1"/>
          </p:nvPr>
        </p:nvSpPr>
        <p:spPr>
          <a:xfrm>
            <a:off x="5040000" y="4218118"/>
            <a:ext cx="3960000" cy="385849"/>
          </a:xfrm>
          <a:prstGeom prst="rect">
            <a:avLst/>
          </a:prstGeom>
        </p:spPr>
        <p:txBody>
          <a:bodyPr/>
          <a:lstStyle>
            <a:lvl1pPr marL="0" indent="0" algn="l">
              <a:buNone/>
              <a:defRPr sz="1600" b="1" i="0">
                <a:solidFill>
                  <a:schemeClr val="bg1"/>
                </a:solidFill>
                <a:latin typeface="Helvetica" pitchFamily="2" charset="0"/>
                <a:ea typeface="Helvetica Neue Medium" panose="02000503000000020004" pitchFamily="2" charset="0"/>
                <a:cs typeface="Helvetica Neue Medium" panose="02000503000000020004" pitchFamily="2" charset="0"/>
              </a:defRPr>
            </a:lvl1pPr>
          </a:lstStyle>
          <a:p>
            <a:pPr lvl="0"/>
            <a:r>
              <a:rPr lang="de-DE" dirty="0" err="1"/>
              <a:t>Subline</a:t>
            </a:r>
            <a:endParaRPr lang="de-DE" dirty="0"/>
          </a:p>
        </p:txBody>
      </p:sp>
      <p:sp>
        <p:nvSpPr>
          <p:cNvPr id="23" name="Textplatzhalter 22">
            <a:extLst>
              <a:ext uri="{FF2B5EF4-FFF2-40B4-BE49-F238E27FC236}">
                <a16:creationId xmlns:a16="http://schemas.microsoft.com/office/drawing/2014/main" id="{F7EFA6E7-E3E4-894A-BA2D-2627A29CA404}"/>
              </a:ext>
            </a:extLst>
          </p:cNvPr>
          <p:cNvSpPr>
            <a:spLocks noGrp="1"/>
          </p:cNvSpPr>
          <p:nvPr>
            <p:ph type="body" sz="quarter" idx="23" hasCustomPrompt="1"/>
          </p:nvPr>
        </p:nvSpPr>
        <p:spPr>
          <a:xfrm>
            <a:off x="5040000" y="2132008"/>
            <a:ext cx="3960000" cy="1620000"/>
          </a:xfrm>
          <a:prstGeom prst="rect">
            <a:avLst/>
          </a:prstGeom>
        </p:spPr>
        <p:txBody>
          <a:bodyPr/>
          <a:lstStyle>
            <a:lvl1pPr marL="0" marR="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solidFill>
                  <a:schemeClr val="bg1"/>
                </a:solidFill>
                <a:effectLst/>
                <a:latin typeface="Helvetica Light" panose="020B0403020202020204" pitchFamily="34" charset="0"/>
                <a:ea typeface="Helvetica Neue Light" panose="02000403000000020004" pitchFamily="2" charset="0"/>
              </a:defRPr>
            </a:lvl1pPr>
          </a:lstStyle>
          <a:p>
            <a:pPr marL="0" marR="0" lvl="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err="1"/>
              <a:t>Far</a:t>
            </a:r>
            <a:r>
              <a:rPr lang="de-DE" dirty="0"/>
              <a:t> </a:t>
            </a:r>
            <a:r>
              <a:rPr lang="de-DE" dirty="0" err="1"/>
              <a:t>far</a:t>
            </a:r>
            <a:r>
              <a:rPr lang="de-DE" dirty="0"/>
              <a:t> </a:t>
            </a:r>
            <a:r>
              <a:rPr lang="de-DE" dirty="0" err="1"/>
              <a:t>away</a:t>
            </a:r>
            <a:r>
              <a:rPr lang="de-DE" dirty="0"/>
              <a:t>, </a:t>
            </a:r>
            <a:r>
              <a:rPr lang="de-DE" dirty="0" err="1"/>
              <a:t>behind</a:t>
            </a:r>
            <a:r>
              <a:rPr lang="de-DE" dirty="0"/>
              <a:t> </a:t>
            </a:r>
            <a:r>
              <a:rPr lang="de-DE" dirty="0" err="1"/>
              <a:t>the</a:t>
            </a:r>
            <a:r>
              <a:rPr lang="de-DE" dirty="0"/>
              <a:t> </a:t>
            </a:r>
            <a:r>
              <a:rPr lang="de-DE" dirty="0" err="1"/>
              <a:t>word</a:t>
            </a:r>
            <a:r>
              <a:rPr lang="de-DE" dirty="0"/>
              <a:t> </a:t>
            </a:r>
            <a:r>
              <a:rPr lang="de-DE" dirty="0" err="1"/>
              <a:t>mountains</a:t>
            </a:r>
            <a:r>
              <a:rPr lang="de-DE" dirty="0"/>
              <a:t>, </a:t>
            </a:r>
            <a:r>
              <a:rPr lang="de-DE" dirty="0" err="1"/>
              <a:t>far</a:t>
            </a:r>
            <a:r>
              <a:rPr lang="de-DE" dirty="0"/>
              <a:t> </a:t>
            </a:r>
            <a:r>
              <a:rPr lang="de-DE" dirty="0" err="1"/>
              <a:t>from</a:t>
            </a:r>
            <a:r>
              <a:rPr lang="de-DE" dirty="0"/>
              <a:t> </a:t>
            </a:r>
            <a:r>
              <a:rPr lang="de-DE" dirty="0" err="1"/>
              <a:t>the</a:t>
            </a:r>
            <a:r>
              <a:rPr lang="de-DE" dirty="0"/>
              <a:t> countries </a:t>
            </a:r>
            <a:r>
              <a:rPr lang="de-DE" dirty="0" err="1"/>
              <a:t>Vokalia</a:t>
            </a:r>
            <a:r>
              <a:rPr lang="de-DE" dirty="0"/>
              <a:t> and </a:t>
            </a:r>
            <a:r>
              <a:rPr lang="de-DE" dirty="0" err="1"/>
              <a:t>Consonantia</a:t>
            </a:r>
            <a:r>
              <a:rPr lang="de-DE" dirty="0"/>
              <a:t>, </a:t>
            </a:r>
            <a:r>
              <a:rPr lang="de-DE" dirty="0" err="1"/>
              <a:t>there</a:t>
            </a:r>
            <a:r>
              <a:rPr lang="de-DE" dirty="0"/>
              <a:t> live </a:t>
            </a:r>
            <a:r>
              <a:rPr lang="de-DE" dirty="0" err="1"/>
              <a:t>the</a:t>
            </a:r>
            <a:r>
              <a:rPr lang="de-DE" dirty="0"/>
              <a:t> blind </a:t>
            </a:r>
            <a:r>
              <a:rPr lang="de-DE" dirty="0" err="1"/>
              <a:t>texts</a:t>
            </a:r>
            <a:r>
              <a:rPr lang="de-DE" dirty="0"/>
              <a:t>. </a:t>
            </a:r>
            <a:r>
              <a:rPr lang="de-DE" dirty="0" err="1"/>
              <a:t>Separated</a:t>
            </a:r>
            <a:r>
              <a:rPr lang="de-DE" dirty="0"/>
              <a:t> </a:t>
            </a:r>
            <a:r>
              <a:rPr lang="de-DE" dirty="0" err="1"/>
              <a:t>they</a:t>
            </a:r>
            <a:r>
              <a:rPr lang="de-DE" dirty="0"/>
              <a:t> live in </a:t>
            </a:r>
            <a:r>
              <a:rPr lang="de-DE" dirty="0" err="1"/>
              <a:t>Bookmarksgrove</a:t>
            </a:r>
            <a:r>
              <a:rPr lang="de-DE" dirty="0"/>
              <a:t> </a:t>
            </a:r>
            <a:r>
              <a:rPr lang="de-DE" dirty="0" err="1"/>
              <a:t>right</a:t>
            </a:r>
            <a:r>
              <a:rPr lang="de-DE" dirty="0"/>
              <a:t> at </a:t>
            </a:r>
            <a:r>
              <a:rPr lang="de-DE" dirty="0" err="1"/>
              <a:t>the</a:t>
            </a:r>
            <a:r>
              <a:rPr lang="de-DE" dirty="0"/>
              <a:t> </a:t>
            </a:r>
            <a:r>
              <a:rPr lang="de-DE" dirty="0" err="1"/>
              <a:t>coast</a:t>
            </a:r>
            <a:r>
              <a:rPr lang="de-DE" dirty="0"/>
              <a:t> </a:t>
            </a:r>
            <a:r>
              <a:rPr lang="de-DE" dirty="0" err="1"/>
              <a:t>of</a:t>
            </a:r>
            <a:r>
              <a:rPr lang="de-DE" dirty="0"/>
              <a:t> </a:t>
            </a:r>
            <a:r>
              <a:rPr lang="de-DE" dirty="0" err="1"/>
              <a:t>the</a:t>
            </a:r>
            <a:r>
              <a:rPr lang="de-DE" dirty="0"/>
              <a:t> </a:t>
            </a:r>
            <a:r>
              <a:rPr lang="de-DE" dirty="0" err="1"/>
              <a:t>Semantics</a:t>
            </a:r>
            <a:r>
              <a:rPr lang="de-DE" dirty="0"/>
              <a:t>, a large </a:t>
            </a:r>
            <a:r>
              <a:rPr lang="de-DE" dirty="0" err="1"/>
              <a:t>language</a:t>
            </a:r>
            <a:r>
              <a:rPr lang="de-DE" dirty="0"/>
              <a:t> </a:t>
            </a:r>
            <a:r>
              <a:rPr lang="de-DE" dirty="0" err="1"/>
              <a:t>ocean</a:t>
            </a:r>
            <a:r>
              <a:rPr lang="de-DE" dirty="0"/>
              <a:t>.</a:t>
            </a:r>
          </a:p>
        </p:txBody>
      </p:sp>
      <p:sp>
        <p:nvSpPr>
          <p:cNvPr id="14" name="Textplatzhalter 22">
            <a:extLst>
              <a:ext uri="{FF2B5EF4-FFF2-40B4-BE49-F238E27FC236}">
                <a16:creationId xmlns:a16="http://schemas.microsoft.com/office/drawing/2014/main" id="{7A894A9E-A90B-D544-8C7D-7D81C8BEA115}"/>
              </a:ext>
            </a:extLst>
          </p:cNvPr>
          <p:cNvSpPr>
            <a:spLocks noGrp="1"/>
          </p:cNvSpPr>
          <p:nvPr>
            <p:ph type="body" sz="quarter" idx="25" hasCustomPrompt="1"/>
          </p:nvPr>
        </p:nvSpPr>
        <p:spPr>
          <a:xfrm>
            <a:off x="603584" y="4617351"/>
            <a:ext cx="3960000" cy="1620000"/>
          </a:xfrm>
          <a:prstGeom prst="rect">
            <a:avLst/>
          </a:prstGeom>
        </p:spPr>
        <p:txBody>
          <a:bodyPr/>
          <a:lstStyle>
            <a:lvl1pPr marL="0" marR="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solidFill>
                  <a:schemeClr val="bg1"/>
                </a:solidFill>
                <a:effectLst/>
                <a:latin typeface="Helvetica Light" panose="020B0403020202020204" pitchFamily="34" charset="0"/>
                <a:ea typeface="Helvetica Neue Light" panose="02000403000000020004" pitchFamily="2" charset="0"/>
              </a:defRPr>
            </a:lvl1pPr>
          </a:lstStyle>
          <a:p>
            <a:pPr marL="0" marR="0" lvl="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err="1"/>
              <a:t>Far</a:t>
            </a:r>
            <a:r>
              <a:rPr lang="de-DE" dirty="0"/>
              <a:t> </a:t>
            </a:r>
            <a:r>
              <a:rPr lang="de-DE" dirty="0" err="1"/>
              <a:t>far</a:t>
            </a:r>
            <a:r>
              <a:rPr lang="de-DE" dirty="0"/>
              <a:t> </a:t>
            </a:r>
            <a:r>
              <a:rPr lang="de-DE" dirty="0" err="1"/>
              <a:t>away</a:t>
            </a:r>
            <a:r>
              <a:rPr lang="de-DE" dirty="0"/>
              <a:t>, </a:t>
            </a:r>
            <a:r>
              <a:rPr lang="de-DE" dirty="0" err="1"/>
              <a:t>behind</a:t>
            </a:r>
            <a:r>
              <a:rPr lang="de-DE" dirty="0"/>
              <a:t> </a:t>
            </a:r>
            <a:r>
              <a:rPr lang="de-DE" dirty="0" err="1"/>
              <a:t>the</a:t>
            </a:r>
            <a:r>
              <a:rPr lang="de-DE" dirty="0"/>
              <a:t> </a:t>
            </a:r>
            <a:r>
              <a:rPr lang="de-DE" dirty="0" err="1"/>
              <a:t>word</a:t>
            </a:r>
            <a:r>
              <a:rPr lang="de-DE" dirty="0"/>
              <a:t> </a:t>
            </a:r>
            <a:r>
              <a:rPr lang="de-DE" dirty="0" err="1"/>
              <a:t>mountains</a:t>
            </a:r>
            <a:r>
              <a:rPr lang="de-DE" dirty="0"/>
              <a:t>, </a:t>
            </a:r>
            <a:r>
              <a:rPr lang="de-DE" dirty="0" err="1"/>
              <a:t>far</a:t>
            </a:r>
            <a:r>
              <a:rPr lang="de-DE" dirty="0"/>
              <a:t> </a:t>
            </a:r>
            <a:r>
              <a:rPr lang="de-DE" dirty="0" err="1"/>
              <a:t>from</a:t>
            </a:r>
            <a:r>
              <a:rPr lang="de-DE" dirty="0"/>
              <a:t> </a:t>
            </a:r>
            <a:r>
              <a:rPr lang="de-DE" dirty="0" err="1"/>
              <a:t>the</a:t>
            </a:r>
            <a:r>
              <a:rPr lang="de-DE" dirty="0"/>
              <a:t> countries </a:t>
            </a:r>
            <a:r>
              <a:rPr lang="de-DE" dirty="0" err="1"/>
              <a:t>Vokalia</a:t>
            </a:r>
            <a:r>
              <a:rPr lang="de-DE" dirty="0"/>
              <a:t> and </a:t>
            </a:r>
            <a:r>
              <a:rPr lang="de-DE" dirty="0" err="1"/>
              <a:t>Consonantia</a:t>
            </a:r>
            <a:r>
              <a:rPr lang="de-DE" dirty="0"/>
              <a:t>, </a:t>
            </a:r>
            <a:r>
              <a:rPr lang="de-DE" dirty="0" err="1"/>
              <a:t>there</a:t>
            </a:r>
            <a:r>
              <a:rPr lang="de-DE" dirty="0"/>
              <a:t> live </a:t>
            </a:r>
            <a:r>
              <a:rPr lang="de-DE" dirty="0" err="1"/>
              <a:t>the</a:t>
            </a:r>
            <a:r>
              <a:rPr lang="de-DE" dirty="0"/>
              <a:t> blind </a:t>
            </a:r>
            <a:r>
              <a:rPr lang="de-DE" dirty="0" err="1"/>
              <a:t>texts</a:t>
            </a:r>
            <a:r>
              <a:rPr lang="de-DE" dirty="0"/>
              <a:t>. </a:t>
            </a:r>
            <a:r>
              <a:rPr lang="de-DE" dirty="0" err="1"/>
              <a:t>Separated</a:t>
            </a:r>
            <a:r>
              <a:rPr lang="de-DE" dirty="0"/>
              <a:t> </a:t>
            </a:r>
            <a:r>
              <a:rPr lang="de-DE" dirty="0" err="1"/>
              <a:t>they</a:t>
            </a:r>
            <a:r>
              <a:rPr lang="de-DE" dirty="0"/>
              <a:t> live in </a:t>
            </a:r>
            <a:r>
              <a:rPr lang="de-DE" dirty="0" err="1"/>
              <a:t>Bookmarksgrove</a:t>
            </a:r>
            <a:r>
              <a:rPr lang="de-DE" dirty="0"/>
              <a:t> </a:t>
            </a:r>
            <a:r>
              <a:rPr lang="de-DE" dirty="0" err="1"/>
              <a:t>right</a:t>
            </a:r>
            <a:r>
              <a:rPr lang="de-DE" dirty="0"/>
              <a:t> at </a:t>
            </a:r>
            <a:r>
              <a:rPr lang="de-DE" dirty="0" err="1"/>
              <a:t>the</a:t>
            </a:r>
            <a:r>
              <a:rPr lang="de-DE" dirty="0"/>
              <a:t> </a:t>
            </a:r>
            <a:r>
              <a:rPr lang="de-DE" dirty="0" err="1"/>
              <a:t>coast</a:t>
            </a:r>
            <a:r>
              <a:rPr lang="de-DE" dirty="0"/>
              <a:t> </a:t>
            </a:r>
            <a:r>
              <a:rPr lang="de-DE" dirty="0" err="1"/>
              <a:t>of</a:t>
            </a:r>
            <a:r>
              <a:rPr lang="de-DE" dirty="0"/>
              <a:t> </a:t>
            </a:r>
            <a:r>
              <a:rPr lang="de-DE" dirty="0" err="1"/>
              <a:t>the</a:t>
            </a:r>
            <a:r>
              <a:rPr lang="de-DE" dirty="0"/>
              <a:t> </a:t>
            </a:r>
            <a:r>
              <a:rPr lang="de-DE" dirty="0" err="1"/>
              <a:t>Semantics</a:t>
            </a:r>
            <a:r>
              <a:rPr lang="de-DE" dirty="0"/>
              <a:t>, a large </a:t>
            </a:r>
            <a:r>
              <a:rPr lang="de-DE" dirty="0" err="1"/>
              <a:t>language</a:t>
            </a:r>
            <a:r>
              <a:rPr lang="de-DE" dirty="0"/>
              <a:t> </a:t>
            </a:r>
            <a:r>
              <a:rPr lang="de-DE" dirty="0" err="1"/>
              <a:t>ocean</a:t>
            </a:r>
            <a:r>
              <a:rPr lang="de-DE" dirty="0"/>
              <a:t>.</a:t>
            </a:r>
          </a:p>
        </p:txBody>
      </p:sp>
      <p:sp>
        <p:nvSpPr>
          <p:cNvPr id="16" name="Textplatzhalter 22">
            <a:extLst>
              <a:ext uri="{FF2B5EF4-FFF2-40B4-BE49-F238E27FC236}">
                <a16:creationId xmlns:a16="http://schemas.microsoft.com/office/drawing/2014/main" id="{1204CF66-1ACC-2F4F-AA66-77C273A4AB1B}"/>
              </a:ext>
            </a:extLst>
          </p:cNvPr>
          <p:cNvSpPr>
            <a:spLocks noGrp="1"/>
          </p:cNvSpPr>
          <p:nvPr>
            <p:ph type="body" sz="quarter" idx="27" hasCustomPrompt="1"/>
          </p:nvPr>
        </p:nvSpPr>
        <p:spPr>
          <a:xfrm>
            <a:off x="603583" y="2132008"/>
            <a:ext cx="3960000" cy="1620000"/>
          </a:xfrm>
          <a:prstGeom prst="rect">
            <a:avLst/>
          </a:prstGeom>
        </p:spPr>
        <p:txBody>
          <a:bodyPr/>
          <a:lstStyle>
            <a:lvl1pPr marL="0" marR="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solidFill>
                  <a:schemeClr val="bg1"/>
                </a:solidFill>
                <a:effectLst/>
                <a:latin typeface="Helvetica Light" panose="020B0403020202020204" pitchFamily="34" charset="0"/>
                <a:ea typeface="Helvetica Neue Light" panose="02000403000000020004" pitchFamily="2" charset="0"/>
              </a:defRPr>
            </a:lvl1pPr>
          </a:lstStyle>
          <a:p>
            <a:pPr marL="0" marR="0" lvl="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err="1"/>
              <a:t>Far</a:t>
            </a:r>
            <a:r>
              <a:rPr lang="de-DE" dirty="0"/>
              <a:t> </a:t>
            </a:r>
            <a:r>
              <a:rPr lang="de-DE" dirty="0" err="1"/>
              <a:t>far</a:t>
            </a:r>
            <a:r>
              <a:rPr lang="de-DE" dirty="0"/>
              <a:t> </a:t>
            </a:r>
            <a:r>
              <a:rPr lang="de-DE" dirty="0" err="1"/>
              <a:t>away</a:t>
            </a:r>
            <a:r>
              <a:rPr lang="de-DE" dirty="0"/>
              <a:t>, </a:t>
            </a:r>
            <a:r>
              <a:rPr lang="de-DE" dirty="0" err="1"/>
              <a:t>behind</a:t>
            </a:r>
            <a:r>
              <a:rPr lang="de-DE" dirty="0"/>
              <a:t> </a:t>
            </a:r>
            <a:r>
              <a:rPr lang="de-DE" dirty="0" err="1"/>
              <a:t>the</a:t>
            </a:r>
            <a:r>
              <a:rPr lang="de-DE" dirty="0"/>
              <a:t> </a:t>
            </a:r>
            <a:r>
              <a:rPr lang="de-DE" dirty="0" err="1"/>
              <a:t>word</a:t>
            </a:r>
            <a:r>
              <a:rPr lang="de-DE" dirty="0"/>
              <a:t> </a:t>
            </a:r>
            <a:r>
              <a:rPr lang="de-DE" dirty="0" err="1"/>
              <a:t>mountains</a:t>
            </a:r>
            <a:r>
              <a:rPr lang="de-DE" dirty="0"/>
              <a:t>, </a:t>
            </a:r>
            <a:r>
              <a:rPr lang="de-DE" dirty="0" err="1"/>
              <a:t>far</a:t>
            </a:r>
            <a:r>
              <a:rPr lang="de-DE" dirty="0"/>
              <a:t> </a:t>
            </a:r>
            <a:r>
              <a:rPr lang="de-DE" dirty="0" err="1"/>
              <a:t>from</a:t>
            </a:r>
            <a:r>
              <a:rPr lang="de-DE" dirty="0"/>
              <a:t> </a:t>
            </a:r>
            <a:r>
              <a:rPr lang="de-DE" dirty="0" err="1"/>
              <a:t>the</a:t>
            </a:r>
            <a:r>
              <a:rPr lang="de-DE" dirty="0"/>
              <a:t> countries </a:t>
            </a:r>
            <a:r>
              <a:rPr lang="de-DE" dirty="0" err="1"/>
              <a:t>Vokalia</a:t>
            </a:r>
            <a:r>
              <a:rPr lang="de-DE" dirty="0"/>
              <a:t> and </a:t>
            </a:r>
            <a:r>
              <a:rPr lang="de-DE" dirty="0" err="1"/>
              <a:t>Consonantia</a:t>
            </a:r>
            <a:r>
              <a:rPr lang="de-DE" dirty="0"/>
              <a:t>, </a:t>
            </a:r>
            <a:r>
              <a:rPr lang="de-DE" dirty="0" err="1"/>
              <a:t>there</a:t>
            </a:r>
            <a:r>
              <a:rPr lang="de-DE" dirty="0"/>
              <a:t> live </a:t>
            </a:r>
            <a:r>
              <a:rPr lang="de-DE" dirty="0" err="1"/>
              <a:t>the</a:t>
            </a:r>
            <a:r>
              <a:rPr lang="de-DE" dirty="0"/>
              <a:t> blind </a:t>
            </a:r>
            <a:r>
              <a:rPr lang="de-DE" dirty="0" err="1"/>
              <a:t>texts</a:t>
            </a:r>
            <a:r>
              <a:rPr lang="de-DE" dirty="0"/>
              <a:t>. </a:t>
            </a:r>
            <a:r>
              <a:rPr lang="de-DE" dirty="0" err="1"/>
              <a:t>Separated</a:t>
            </a:r>
            <a:r>
              <a:rPr lang="de-DE" dirty="0"/>
              <a:t> </a:t>
            </a:r>
            <a:r>
              <a:rPr lang="de-DE" dirty="0" err="1"/>
              <a:t>they</a:t>
            </a:r>
            <a:r>
              <a:rPr lang="de-DE" dirty="0"/>
              <a:t> live in </a:t>
            </a:r>
            <a:r>
              <a:rPr lang="de-DE" dirty="0" err="1"/>
              <a:t>Bookmarksgrove</a:t>
            </a:r>
            <a:r>
              <a:rPr lang="de-DE" dirty="0"/>
              <a:t> </a:t>
            </a:r>
            <a:r>
              <a:rPr lang="de-DE" dirty="0" err="1"/>
              <a:t>right</a:t>
            </a:r>
            <a:r>
              <a:rPr lang="de-DE" dirty="0"/>
              <a:t> at </a:t>
            </a:r>
            <a:r>
              <a:rPr lang="de-DE" dirty="0" err="1"/>
              <a:t>the</a:t>
            </a:r>
            <a:r>
              <a:rPr lang="de-DE" dirty="0"/>
              <a:t> </a:t>
            </a:r>
            <a:r>
              <a:rPr lang="de-DE" dirty="0" err="1"/>
              <a:t>coast</a:t>
            </a:r>
            <a:r>
              <a:rPr lang="de-DE" dirty="0"/>
              <a:t> </a:t>
            </a:r>
            <a:r>
              <a:rPr lang="de-DE" dirty="0" err="1"/>
              <a:t>of</a:t>
            </a:r>
            <a:r>
              <a:rPr lang="de-DE" dirty="0"/>
              <a:t> </a:t>
            </a:r>
            <a:r>
              <a:rPr lang="de-DE" dirty="0" err="1"/>
              <a:t>the</a:t>
            </a:r>
            <a:r>
              <a:rPr lang="de-DE" dirty="0"/>
              <a:t> </a:t>
            </a:r>
            <a:r>
              <a:rPr lang="de-DE" dirty="0" err="1"/>
              <a:t>Semantics</a:t>
            </a:r>
            <a:r>
              <a:rPr lang="de-DE" dirty="0"/>
              <a:t>, a large </a:t>
            </a:r>
            <a:r>
              <a:rPr lang="de-DE" dirty="0" err="1"/>
              <a:t>language</a:t>
            </a:r>
            <a:r>
              <a:rPr lang="de-DE" dirty="0"/>
              <a:t> </a:t>
            </a:r>
            <a:r>
              <a:rPr lang="de-DE" dirty="0" err="1"/>
              <a:t>ocean</a:t>
            </a:r>
            <a:r>
              <a:rPr lang="de-DE" dirty="0"/>
              <a:t>.</a:t>
            </a:r>
          </a:p>
        </p:txBody>
      </p:sp>
      <p:sp>
        <p:nvSpPr>
          <p:cNvPr id="24" name="Textplatzhalter 22">
            <a:extLst>
              <a:ext uri="{FF2B5EF4-FFF2-40B4-BE49-F238E27FC236}">
                <a16:creationId xmlns:a16="http://schemas.microsoft.com/office/drawing/2014/main" id="{10350BD1-7B9B-AA4D-AA6E-1AC88263A63F}"/>
              </a:ext>
            </a:extLst>
          </p:cNvPr>
          <p:cNvSpPr>
            <a:spLocks noGrp="1"/>
          </p:cNvSpPr>
          <p:nvPr>
            <p:ph type="body" sz="quarter" idx="28" hasCustomPrompt="1"/>
          </p:nvPr>
        </p:nvSpPr>
        <p:spPr>
          <a:xfrm>
            <a:off x="5040000" y="4617351"/>
            <a:ext cx="3960000" cy="1620000"/>
          </a:xfrm>
          <a:prstGeom prst="rect">
            <a:avLst/>
          </a:prstGeom>
        </p:spPr>
        <p:txBody>
          <a:bodyPr/>
          <a:lstStyle>
            <a:lvl1pPr marL="0" marR="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solidFill>
                  <a:schemeClr val="bg1"/>
                </a:solidFill>
                <a:effectLst/>
                <a:latin typeface="Helvetica Light" panose="020B0403020202020204" pitchFamily="34" charset="0"/>
                <a:ea typeface="Helvetica Neue Light" panose="02000403000000020004" pitchFamily="2" charset="0"/>
              </a:defRPr>
            </a:lvl1pPr>
          </a:lstStyle>
          <a:p>
            <a:pPr marL="0" marR="0" lvl="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err="1"/>
              <a:t>Far</a:t>
            </a:r>
            <a:r>
              <a:rPr lang="de-DE" dirty="0"/>
              <a:t> </a:t>
            </a:r>
            <a:r>
              <a:rPr lang="de-DE" dirty="0" err="1"/>
              <a:t>far</a:t>
            </a:r>
            <a:r>
              <a:rPr lang="de-DE" dirty="0"/>
              <a:t> </a:t>
            </a:r>
            <a:r>
              <a:rPr lang="de-DE" dirty="0" err="1"/>
              <a:t>away</a:t>
            </a:r>
            <a:r>
              <a:rPr lang="de-DE" dirty="0"/>
              <a:t>, </a:t>
            </a:r>
            <a:r>
              <a:rPr lang="de-DE" dirty="0" err="1"/>
              <a:t>behind</a:t>
            </a:r>
            <a:r>
              <a:rPr lang="de-DE" dirty="0"/>
              <a:t> </a:t>
            </a:r>
            <a:r>
              <a:rPr lang="de-DE" dirty="0" err="1"/>
              <a:t>the</a:t>
            </a:r>
            <a:r>
              <a:rPr lang="de-DE" dirty="0"/>
              <a:t> </a:t>
            </a:r>
            <a:r>
              <a:rPr lang="de-DE" dirty="0" err="1"/>
              <a:t>word</a:t>
            </a:r>
            <a:r>
              <a:rPr lang="de-DE" dirty="0"/>
              <a:t> </a:t>
            </a:r>
            <a:r>
              <a:rPr lang="de-DE" dirty="0" err="1"/>
              <a:t>mountains</a:t>
            </a:r>
            <a:r>
              <a:rPr lang="de-DE" dirty="0"/>
              <a:t>, </a:t>
            </a:r>
            <a:r>
              <a:rPr lang="de-DE" dirty="0" err="1"/>
              <a:t>far</a:t>
            </a:r>
            <a:r>
              <a:rPr lang="de-DE" dirty="0"/>
              <a:t> </a:t>
            </a:r>
            <a:r>
              <a:rPr lang="de-DE" dirty="0" err="1"/>
              <a:t>from</a:t>
            </a:r>
            <a:r>
              <a:rPr lang="de-DE" dirty="0"/>
              <a:t> </a:t>
            </a:r>
            <a:r>
              <a:rPr lang="de-DE" dirty="0" err="1"/>
              <a:t>the</a:t>
            </a:r>
            <a:r>
              <a:rPr lang="de-DE" dirty="0"/>
              <a:t> countries </a:t>
            </a:r>
            <a:r>
              <a:rPr lang="de-DE" dirty="0" err="1"/>
              <a:t>Vokalia</a:t>
            </a:r>
            <a:r>
              <a:rPr lang="de-DE" dirty="0"/>
              <a:t> and </a:t>
            </a:r>
            <a:r>
              <a:rPr lang="de-DE" dirty="0" err="1"/>
              <a:t>Consonantia</a:t>
            </a:r>
            <a:r>
              <a:rPr lang="de-DE" dirty="0"/>
              <a:t>, </a:t>
            </a:r>
            <a:r>
              <a:rPr lang="de-DE" dirty="0" err="1"/>
              <a:t>there</a:t>
            </a:r>
            <a:r>
              <a:rPr lang="de-DE" dirty="0"/>
              <a:t> live </a:t>
            </a:r>
            <a:r>
              <a:rPr lang="de-DE" dirty="0" err="1"/>
              <a:t>the</a:t>
            </a:r>
            <a:r>
              <a:rPr lang="de-DE" dirty="0"/>
              <a:t> blind </a:t>
            </a:r>
            <a:r>
              <a:rPr lang="de-DE" dirty="0" err="1"/>
              <a:t>texts</a:t>
            </a:r>
            <a:r>
              <a:rPr lang="de-DE" dirty="0"/>
              <a:t>. </a:t>
            </a:r>
            <a:r>
              <a:rPr lang="de-DE" dirty="0" err="1"/>
              <a:t>Separated</a:t>
            </a:r>
            <a:r>
              <a:rPr lang="de-DE" dirty="0"/>
              <a:t> </a:t>
            </a:r>
            <a:r>
              <a:rPr lang="de-DE" dirty="0" err="1"/>
              <a:t>they</a:t>
            </a:r>
            <a:r>
              <a:rPr lang="de-DE" dirty="0"/>
              <a:t> live in </a:t>
            </a:r>
            <a:r>
              <a:rPr lang="de-DE" dirty="0" err="1"/>
              <a:t>Bookmarksgrove</a:t>
            </a:r>
            <a:r>
              <a:rPr lang="de-DE" dirty="0"/>
              <a:t> </a:t>
            </a:r>
            <a:r>
              <a:rPr lang="de-DE" dirty="0" err="1"/>
              <a:t>right</a:t>
            </a:r>
            <a:r>
              <a:rPr lang="de-DE" dirty="0"/>
              <a:t> at </a:t>
            </a:r>
            <a:r>
              <a:rPr lang="de-DE" dirty="0" err="1"/>
              <a:t>the</a:t>
            </a:r>
            <a:r>
              <a:rPr lang="de-DE" dirty="0"/>
              <a:t> </a:t>
            </a:r>
            <a:r>
              <a:rPr lang="de-DE" dirty="0" err="1"/>
              <a:t>coast</a:t>
            </a:r>
            <a:r>
              <a:rPr lang="de-DE" dirty="0"/>
              <a:t> </a:t>
            </a:r>
            <a:r>
              <a:rPr lang="de-DE" dirty="0" err="1"/>
              <a:t>of</a:t>
            </a:r>
            <a:r>
              <a:rPr lang="de-DE" dirty="0"/>
              <a:t> </a:t>
            </a:r>
            <a:r>
              <a:rPr lang="de-DE" dirty="0" err="1"/>
              <a:t>the</a:t>
            </a:r>
            <a:r>
              <a:rPr lang="de-DE" dirty="0"/>
              <a:t> </a:t>
            </a:r>
            <a:r>
              <a:rPr lang="de-DE" dirty="0" err="1"/>
              <a:t>Semantics</a:t>
            </a:r>
            <a:r>
              <a:rPr lang="de-DE" dirty="0"/>
              <a:t>, a large </a:t>
            </a:r>
            <a:r>
              <a:rPr lang="de-DE" dirty="0" err="1"/>
              <a:t>language</a:t>
            </a:r>
            <a:r>
              <a:rPr lang="de-DE" dirty="0"/>
              <a:t> </a:t>
            </a:r>
            <a:r>
              <a:rPr lang="de-DE" dirty="0" err="1"/>
              <a:t>ocean</a:t>
            </a:r>
            <a:r>
              <a:rPr lang="de-DE" dirty="0"/>
              <a:t>.</a:t>
            </a:r>
          </a:p>
        </p:txBody>
      </p:sp>
    </p:spTree>
    <p:extLst>
      <p:ext uri="{BB962C8B-B14F-4D97-AF65-F5344CB8AC3E}">
        <p14:creationId xmlns:p14="http://schemas.microsoft.com/office/powerpoint/2010/main" val="32116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grü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C7DE276-9FF5-D948-BC38-34A7E1751E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7" name="Titel 1">
            <a:extLst>
              <a:ext uri="{FF2B5EF4-FFF2-40B4-BE49-F238E27FC236}">
                <a16:creationId xmlns:a16="http://schemas.microsoft.com/office/drawing/2014/main" id="{A2241226-DDB3-7247-9702-59085D3FE84C}"/>
              </a:ext>
            </a:extLst>
          </p:cNvPr>
          <p:cNvSpPr>
            <a:spLocks noGrp="1"/>
          </p:cNvSpPr>
          <p:nvPr>
            <p:ph type="title" hasCustomPrompt="1"/>
          </p:nvPr>
        </p:nvSpPr>
        <p:spPr>
          <a:xfrm>
            <a:off x="6898801" y="708054"/>
            <a:ext cx="4499581" cy="743805"/>
          </a:xfrm>
          <a:prstGeom prst="rect">
            <a:avLst/>
          </a:prstGeom>
        </p:spPr>
        <p:txBody>
          <a:bodyPr/>
          <a:lstStyle>
            <a:lvl1pPr>
              <a:defRPr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01_</a:t>
            </a:r>
          </a:p>
        </p:txBody>
      </p:sp>
      <p:sp>
        <p:nvSpPr>
          <p:cNvPr id="8" name="Textplatzhalter 4">
            <a:extLst>
              <a:ext uri="{FF2B5EF4-FFF2-40B4-BE49-F238E27FC236}">
                <a16:creationId xmlns:a16="http://schemas.microsoft.com/office/drawing/2014/main" id="{1CB4C4DF-EAA7-D440-A89A-6ED675712848}"/>
              </a:ext>
            </a:extLst>
          </p:cNvPr>
          <p:cNvSpPr>
            <a:spLocks noGrp="1"/>
          </p:cNvSpPr>
          <p:nvPr>
            <p:ph type="body" sz="quarter" idx="23" hasCustomPrompt="1"/>
          </p:nvPr>
        </p:nvSpPr>
        <p:spPr>
          <a:xfrm>
            <a:off x="6898800" y="3579200"/>
            <a:ext cx="4499143" cy="633951"/>
          </a:xfrm>
          <a:prstGeom prst="rect">
            <a:avLst/>
          </a:prstGeom>
        </p:spPr>
        <p:txBody>
          <a:bodyPr/>
          <a:lstStyle>
            <a:lvl1pPr marL="0" indent="0">
              <a:buNone/>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03_</a:t>
            </a:r>
          </a:p>
        </p:txBody>
      </p:sp>
      <p:sp>
        <p:nvSpPr>
          <p:cNvPr id="10" name="Textplatzhalter 4">
            <a:extLst>
              <a:ext uri="{FF2B5EF4-FFF2-40B4-BE49-F238E27FC236}">
                <a16:creationId xmlns:a16="http://schemas.microsoft.com/office/drawing/2014/main" id="{A62B8B70-C77A-964F-9F20-993C2EC1D12D}"/>
              </a:ext>
            </a:extLst>
          </p:cNvPr>
          <p:cNvSpPr>
            <a:spLocks noGrp="1"/>
          </p:cNvSpPr>
          <p:nvPr>
            <p:ph type="body" sz="quarter" idx="24" hasCustomPrompt="1"/>
          </p:nvPr>
        </p:nvSpPr>
        <p:spPr>
          <a:xfrm>
            <a:off x="6898800" y="4904919"/>
            <a:ext cx="4499143" cy="633951"/>
          </a:xfrm>
          <a:prstGeom prst="rect">
            <a:avLst/>
          </a:prstGeom>
        </p:spPr>
        <p:txBody>
          <a:bodyPr/>
          <a:lstStyle>
            <a:lvl1pPr marL="0" indent="0">
              <a:buNone/>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04_</a:t>
            </a:r>
          </a:p>
        </p:txBody>
      </p:sp>
      <p:sp>
        <p:nvSpPr>
          <p:cNvPr id="11" name="Textplatzhalter 3">
            <a:extLst>
              <a:ext uri="{FF2B5EF4-FFF2-40B4-BE49-F238E27FC236}">
                <a16:creationId xmlns:a16="http://schemas.microsoft.com/office/drawing/2014/main" id="{57D0B83D-FE59-FC40-AF18-6C29860E38BF}"/>
              </a:ext>
            </a:extLst>
          </p:cNvPr>
          <p:cNvSpPr>
            <a:spLocks noGrp="1"/>
          </p:cNvSpPr>
          <p:nvPr>
            <p:ph type="body" sz="quarter" idx="25" hasCustomPrompt="1"/>
          </p:nvPr>
        </p:nvSpPr>
        <p:spPr>
          <a:xfrm>
            <a:off x="6898968" y="2143125"/>
            <a:ext cx="4498975" cy="744538"/>
          </a:xfrm>
          <a:prstGeom prst="rect">
            <a:avLst/>
          </a:prstGeom>
        </p:spPr>
        <p:txBody>
          <a:bodyPr/>
          <a:lstStyle>
            <a:lvl1pPr marL="0" indent="0">
              <a:buNone/>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02_</a:t>
            </a:r>
          </a:p>
        </p:txBody>
      </p:sp>
      <p:sp>
        <p:nvSpPr>
          <p:cNvPr id="12" name="Textplatzhalter 18">
            <a:extLst>
              <a:ext uri="{FF2B5EF4-FFF2-40B4-BE49-F238E27FC236}">
                <a16:creationId xmlns:a16="http://schemas.microsoft.com/office/drawing/2014/main" id="{E8A0D9CB-F96A-6D4E-AAE7-E795911863D5}"/>
              </a:ext>
            </a:extLst>
          </p:cNvPr>
          <p:cNvSpPr>
            <a:spLocks noGrp="1"/>
          </p:cNvSpPr>
          <p:nvPr>
            <p:ph type="body" sz="quarter" idx="11" hasCustomPrompt="1"/>
          </p:nvPr>
        </p:nvSpPr>
        <p:spPr>
          <a:xfrm>
            <a:off x="6899239" y="1534623"/>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3" name="Textplatzhalter 18">
            <a:extLst>
              <a:ext uri="{FF2B5EF4-FFF2-40B4-BE49-F238E27FC236}">
                <a16:creationId xmlns:a16="http://schemas.microsoft.com/office/drawing/2014/main" id="{9124B15D-DCAD-2245-8D9F-B7C7CC0C63E5}"/>
              </a:ext>
            </a:extLst>
          </p:cNvPr>
          <p:cNvSpPr>
            <a:spLocks noGrp="1"/>
          </p:cNvSpPr>
          <p:nvPr>
            <p:ph type="body" sz="quarter" idx="12" hasCustomPrompt="1"/>
          </p:nvPr>
        </p:nvSpPr>
        <p:spPr>
          <a:xfrm>
            <a:off x="6899239" y="29627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4" name="Textplatzhalter 18">
            <a:extLst>
              <a:ext uri="{FF2B5EF4-FFF2-40B4-BE49-F238E27FC236}">
                <a16:creationId xmlns:a16="http://schemas.microsoft.com/office/drawing/2014/main" id="{7C513AE2-05C1-B643-A8FD-4B57B002D557}"/>
              </a:ext>
            </a:extLst>
          </p:cNvPr>
          <p:cNvSpPr>
            <a:spLocks noGrp="1"/>
          </p:cNvSpPr>
          <p:nvPr>
            <p:ph type="body" sz="quarter" idx="13" hasCustomPrompt="1"/>
          </p:nvPr>
        </p:nvSpPr>
        <p:spPr>
          <a:xfrm>
            <a:off x="6899239" y="4300695"/>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5" name="Textplatzhalter 18">
            <a:extLst>
              <a:ext uri="{FF2B5EF4-FFF2-40B4-BE49-F238E27FC236}">
                <a16:creationId xmlns:a16="http://schemas.microsoft.com/office/drawing/2014/main" id="{51EB0839-EBF6-CF4C-838E-A9E0953FDEEB}"/>
              </a:ext>
            </a:extLst>
          </p:cNvPr>
          <p:cNvSpPr>
            <a:spLocks noGrp="1"/>
          </p:cNvSpPr>
          <p:nvPr>
            <p:ph type="body" sz="quarter" idx="14" hasCustomPrompt="1"/>
          </p:nvPr>
        </p:nvSpPr>
        <p:spPr>
          <a:xfrm>
            <a:off x="6899239" y="56218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Tree>
    <p:extLst>
      <p:ext uri="{BB962C8B-B14F-4D97-AF65-F5344CB8AC3E}">
        <p14:creationId xmlns:p14="http://schemas.microsoft.com/office/powerpoint/2010/main" val="219918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it Bild rechts grü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40041"/>
            <a:ext cx="3872461" cy="2852737"/>
          </a:xfrm>
          <a:prstGeom prst="rect">
            <a:avLst/>
          </a:prstGeom>
        </p:spPr>
        <p:txBody>
          <a:bodyPr anchor="b"/>
          <a:lstStyle>
            <a:lvl1pPr>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
        <p:nvSpPr>
          <p:cNvPr id="3" name="Bildplatzhalter 2">
            <a:extLst>
              <a:ext uri="{FF2B5EF4-FFF2-40B4-BE49-F238E27FC236}">
                <a16:creationId xmlns:a16="http://schemas.microsoft.com/office/drawing/2014/main" id="{7A5D1770-ECAA-244B-89A7-1A7D30975843}"/>
              </a:ext>
            </a:extLst>
          </p:cNvPr>
          <p:cNvSpPr>
            <a:spLocks noGrp="1"/>
          </p:cNvSpPr>
          <p:nvPr>
            <p:ph type="pic" sz="quarter" idx="14"/>
          </p:nvPr>
        </p:nvSpPr>
        <p:spPr>
          <a:xfrm>
            <a:off x="6073913" y="0"/>
            <a:ext cx="6108700" cy="6858000"/>
          </a:xfrm>
        </p:spPr>
        <p:txBody>
          <a:bodyPr/>
          <a:lstStyle/>
          <a:p>
            <a:endParaRPr lang="de-DE" dirty="0"/>
          </a:p>
        </p:txBody>
      </p:sp>
    </p:spTree>
    <p:extLst>
      <p:ext uri="{BB962C8B-B14F-4D97-AF65-F5344CB8AC3E}">
        <p14:creationId xmlns:p14="http://schemas.microsoft.com/office/powerpoint/2010/main" val="130102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mit Bild links grü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6498300" y="1240041"/>
            <a:ext cx="3872461" cy="2852737"/>
          </a:xfrm>
          <a:prstGeom prst="rect">
            <a:avLst/>
          </a:prstGeom>
        </p:spPr>
        <p:txBody>
          <a:bodyPr anchor="b"/>
          <a:lstStyle>
            <a:lvl1pPr>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6498300"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5300" y="288000"/>
            <a:ext cx="1454400" cy="404000"/>
          </a:xfrm>
          <a:prstGeom prst="rect">
            <a:avLst/>
          </a:prstGeom>
        </p:spPr>
      </p:pic>
      <p:sp>
        <p:nvSpPr>
          <p:cNvPr id="6" name="Bildplatzhalter 2">
            <a:extLst>
              <a:ext uri="{FF2B5EF4-FFF2-40B4-BE49-F238E27FC236}">
                <a16:creationId xmlns:a16="http://schemas.microsoft.com/office/drawing/2014/main" id="{2455D117-5C73-514E-93A9-0F2C2F7B9371}"/>
              </a:ext>
            </a:extLst>
          </p:cNvPr>
          <p:cNvSpPr>
            <a:spLocks noGrp="1"/>
          </p:cNvSpPr>
          <p:nvPr>
            <p:ph type="pic" sz="quarter" idx="14"/>
          </p:nvPr>
        </p:nvSpPr>
        <p:spPr>
          <a:xfrm>
            <a:off x="0" y="0"/>
            <a:ext cx="6108700" cy="6857999"/>
          </a:xfrm>
        </p:spPr>
        <p:txBody>
          <a:bodyPr/>
          <a:lstStyle/>
          <a:p>
            <a:endParaRPr lang="de-DE" dirty="0"/>
          </a:p>
        </p:txBody>
      </p:sp>
    </p:spTree>
    <p:extLst>
      <p:ext uri="{BB962C8B-B14F-4D97-AF65-F5344CB8AC3E}">
        <p14:creationId xmlns:p14="http://schemas.microsoft.com/office/powerpoint/2010/main" val="221598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ü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317573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Hintergrund grü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12C764-458C-D242-A60D-5460CA576F53}"/>
              </a:ext>
            </a:extLst>
          </p:cNvPr>
          <p:cNvSpPr/>
          <p:nvPr userDrawn="1"/>
        </p:nvSpPr>
        <p:spPr>
          <a:xfrm>
            <a:off x="0" y="0"/>
            <a:ext cx="12192000" cy="6858000"/>
          </a:xfrm>
          <a:prstGeom prst="rect">
            <a:avLst/>
          </a:prstGeom>
          <a:solidFill>
            <a:srgbClr val="A0C8C7">
              <a:alpha val="747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100561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blau">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17C037-66A9-CF4A-8229-15746991F8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Grafik 9">
            <a:extLst>
              <a:ext uri="{FF2B5EF4-FFF2-40B4-BE49-F238E27FC236}">
                <a16:creationId xmlns:a16="http://schemas.microsoft.com/office/drawing/2014/main" id="{46CBC9A2-61A0-8E4B-8C46-73B0BB10F2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7288" y="2062752"/>
            <a:ext cx="2890311" cy="802864"/>
          </a:xfrm>
          <a:prstGeom prst="rect">
            <a:avLst/>
          </a:prstGeom>
        </p:spPr>
      </p:pic>
      <p:sp>
        <p:nvSpPr>
          <p:cNvPr id="8" name="Titel 1">
            <a:extLst>
              <a:ext uri="{FF2B5EF4-FFF2-40B4-BE49-F238E27FC236}">
                <a16:creationId xmlns:a16="http://schemas.microsoft.com/office/drawing/2014/main" id="{7D2A49C5-E71C-0B41-B738-A4C89BB749F7}"/>
              </a:ext>
            </a:extLst>
          </p:cNvPr>
          <p:cNvSpPr>
            <a:spLocks noGrp="1"/>
          </p:cNvSpPr>
          <p:nvPr>
            <p:ph type="title" hasCustomPrompt="1"/>
          </p:nvPr>
        </p:nvSpPr>
        <p:spPr>
          <a:xfrm>
            <a:off x="7227338" y="2835389"/>
            <a:ext cx="3872461" cy="1411660"/>
          </a:xfrm>
          <a:prstGeom prst="rect">
            <a:avLst/>
          </a:prstGeom>
        </p:spPr>
        <p:txBody>
          <a:bodyPr anchor="t" anchorCtr="0"/>
          <a:lstStyle>
            <a:lvl1pPr algn="l">
              <a:defRPr sz="4400" b="0" i="0">
                <a:solidFill>
                  <a:srgbClr val="11ABF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de-DE" dirty="0"/>
              <a:t>Zweizeilige</a:t>
            </a:r>
            <a:br>
              <a:rPr lang="de-DE" dirty="0"/>
            </a:br>
            <a:r>
              <a:rPr lang="de-DE" dirty="0"/>
              <a:t>Überschrift</a:t>
            </a:r>
          </a:p>
        </p:txBody>
      </p:sp>
    </p:spTree>
    <p:extLst>
      <p:ext uri="{BB962C8B-B14F-4D97-AF65-F5344CB8AC3E}">
        <p14:creationId xmlns:p14="http://schemas.microsoft.com/office/powerpoint/2010/main" val="316628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lau">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4610223-F88E-E643-8747-A935FA8E45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a:ln>
            <a:noFill/>
          </a:ln>
        </p:spPr>
      </p:pic>
      <p:sp>
        <p:nvSpPr>
          <p:cNvPr id="7" name="Titel 1">
            <a:extLst>
              <a:ext uri="{FF2B5EF4-FFF2-40B4-BE49-F238E27FC236}">
                <a16:creationId xmlns:a16="http://schemas.microsoft.com/office/drawing/2014/main" id="{A2241226-DDB3-7247-9702-59085D3FE84C}"/>
              </a:ext>
            </a:extLst>
          </p:cNvPr>
          <p:cNvSpPr>
            <a:spLocks noGrp="1"/>
          </p:cNvSpPr>
          <p:nvPr>
            <p:ph type="title" hasCustomPrompt="1"/>
          </p:nvPr>
        </p:nvSpPr>
        <p:spPr>
          <a:xfrm>
            <a:off x="6898801" y="708054"/>
            <a:ext cx="4499581" cy="743805"/>
          </a:xfrm>
          <a:prstGeom prst="rect">
            <a:avLst/>
          </a:prstGeom>
        </p:spPr>
        <p:txBody>
          <a:bodyPr/>
          <a:lstStyle>
            <a:lvl1pPr>
              <a:defRPr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01_</a:t>
            </a:r>
          </a:p>
        </p:txBody>
      </p:sp>
      <p:sp>
        <p:nvSpPr>
          <p:cNvPr id="8" name="Textplatzhalter 4">
            <a:extLst>
              <a:ext uri="{FF2B5EF4-FFF2-40B4-BE49-F238E27FC236}">
                <a16:creationId xmlns:a16="http://schemas.microsoft.com/office/drawing/2014/main" id="{1CB4C4DF-EAA7-D440-A89A-6ED675712848}"/>
              </a:ext>
            </a:extLst>
          </p:cNvPr>
          <p:cNvSpPr>
            <a:spLocks noGrp="1"/>
          </p:cNvSpPr>
          <p:nvPr>
            <p:ph type="body" sz="quarter" idx="23" hasCustomPrompt="1"/>
          </p:nvPr>
        </p:nvSpPr>
        <p:spPr>
          <a:xfrm>
            <a:off x="6898800" y="3579200"/>
            <a:ext cx="4499143" cy="633951"/>
          </a:xfrm>
          <a:prstGeom prst="rect">
            <a:avLst/>
          </a:prstGeom>
        </p:spPr>
        <p:txBody>
          <a:bodyPr/>
          <a:lstStyle>
            <a:lvl1pPr marL="0" indent="0">
              <a:buNone/>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03_</a:t>
            </a:r>
          </a:p>
        </p:txBody>
      </p:sp>
      <p:sp>
        <p:nvSpPr>
          <p:cNvPr id="10" name="Textplatzhalter 4">
            <a:extLst>
              <a:ext uri="{FF2B5EF4-FFF2-40B4-BE49-F238E27FC236}">
                <a16:creationId xmlns:a16="http://schemas.microsoft.com/office/drawing/2014/main" id="{A62B8B70-C77A-964F-9F20-993C2EC1D12D}"/>
              </a:ext>
            </a:extLst>
          </p:cNvPr>
          <p:cNvSpPr>
            <a:spLocks noGrp="1"/>
          </p:cNvSpPr>
          <p:nvPr>
            <p:ph type="body" sz="quarter" idx="24" hasCustomPrompt="1"/>
          </p:nvPr>
        </p:nvSpPr>
        <p:spPr>
          <a:xfrm>
            <a:off x="6898800" y="4904919"/>
            <a:ext cx="4499143" cy="633951"/>
          </a:xfrm>
          <a:prstGeom prst="rect">
            <a:avLst/>
          </a:prstGeom>
        </p:spPr>
        <p:txBody>
          <a:bodyPr/>
          <a:lstStyle>
            <a:lvl1pPr marL="0" indent="0">
              <a:buNone/>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04_</a:t>
            </a:r>
          </a:p>
        </p:txBody>
      </p:sp>
      <p:sp>
        <p:nvSpPr>
          <p:cNvPr id="11" name="Textplatzhalter 3">
            <a:extLst>
              <a:ext uri="{FF2B5EF4-FFF2-40B4-BE49-F238E27FC236}">
                <a16:creationId xmlns:a16="http://schemas.microsoft.com/office/drawing/2014/main" id="{57D0B83D-FE59-FC40-AF18-6C29860E38BF}"/>
              </a:ext>
            </a:extLst>
          </p:cNvPr>
          <p:cNvSpPr>
            <a:spLocks noGrp="1"/>
          </p:cNvSpPr>
          <p:nvPr>
            <p:ph type="body" sz="quarter" idx="25" hasCustomPrompt="1"/>
          </p:nvPr>
        </p:nvSpPr>
        <p:spPr>
          <a:xfrm>
            <a:off x="6898968" y="2143125"/>
            <a:ext cx="4498975" cy="744538"/>
          </a:xfrm>
          <a:prstGeom prst="rect">
            <a:avLst/>
          </a:prstGeom>
        </p:spPr>
        <p:txBody>
          <a:bodyPr/>
          <a:lstStyle>
            <a:lvl1pPr marL="0" indent="0">
              <a:buNone/>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02_</a:t>
            </a:r>
          </a:p>
        </p:txBody>
      </p:sp>
      <p:sp>
        <p:nvSpPr>
          <p:cNvPr id="12" name="Textplatzhalter 18">
            <a:extLst>
              <a:ext uri="{FF2B5EF4-FFF2-40B4-BE49-F238E27FC236}">
                <a16:creationId xmlns:a16="http://schemas.microsoft.com/office/drawing/2014/main" id="{E8A0D9CB-F96A-6D4E-AAE7-E795911863D5}"/>
              </a:ext>
            </a:extLst>
          </p:cNvPr>
          <p:cNvSpPr>
            <a:spLocks noGrp="1"/>
          </p:cNvSpPr>
          <p:nvPr>
            <p:ph type="body" sz="quarter" idx="11" hasCustomPrompt="1"/>
          </p:nvPr>
        </p:nvSpPr>
        <p:spPr>
          <a:xfrm>
            <a:off x="6899239" y="1534623"/>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3" name="Textplatzhalter 18">
            <a:extLst>
              <a:ext uri="{FF2B5EF4-FFF2-40B4-BE49-F238E27FC236}">
                <a16:creationId xmlns:a16="http://schemas.microsoft.com/office/drawing/2014/main" id="{9124B15D-DCAD-2245-8D9F-B7C7CC0C63E5}"/>
              </a:ext>
            </a:extLst>
          </p:cNvPr>
          <p:cNvSpPr>
            <a:spLocks noGrp="1"/>
          </p:cNvSpPr>
          <p:nvPr>
            <p:ph type="body" sz="quarter" idx="12" hasCustomPrompt="1"/>
          </p:nvPr>
        </p:nvSpPr>
        <p:spPr>
          <a:xfrm>
            <a:off x="6899239" y="29627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4" name="Textplatzhalter 18">
            <a:extLst>
              <a:ext uri="{FF2B5EF4-FFF2-40B4-BE49-F238E27FC236}">
                <a16:creationId xmlns:a16="http://schemas.microsoft.com/office/drawing/2014/main" id="{7C513AE2-05C1-B643-A8FD-4B57B002D557}"/>
              </a:ext>
            </a:extLst>
          </p:cNvPr>
          <p:cNvSpPr>
            <a:spLocks noGrp="1"/>
          </p:cNvSpPr>
          <p:nvPr>
            <p:ph type="body" sz="quarter" idx="13" hasCustomPrompt="1"/>
          </p:nvPr>
        </p:nvSpPr>
        <p:spPr>
          <a:xfrm>
            <a:off x="6899239" y="4300695"/>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5" name="Textplatzhalter 18">
            <a:extLst>
              <a:ext uri="{FF2B5EF4-FFF2-40B4-BE49-F238E27FC236}">
                <a16:creationId xmlns:a16="http://schemas.microsoft.com/office/drawing/2014/main" id="{51EB0839-EBF6-CF4C-838E-A9E0953FDEEB}"/>
              </a:ext>
            </a:extLst>
          </p:cNvPr>
          <p:cNvSpPr>
            <a:spLocks noGrp="1"/>
          </p:cNvSpPr>
          <p:nvPr>
            <p:ph type="body" sz="quarter" idx="14" hasCustomPrompt="1"/>
          </p:nvPr>
        </p:nvSpPr>
        <p:spPr>
          <a:xfrm>
            <a:off x="6899239" y="56218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Tree>
    <p:extLst>
      <p:ext uri="{BB962C8B-B14F-4D97-AF65-F5344CB8AC3E}">
        <p14:creationId xmlns:p14="http://schemas.microsoft.com/office/powerpoint/2010/main" val="155621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it Bild rechts blau">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40041"/>
            <a:ext cx="3872461" cy="2852737"/>
          </a:xfrm>
          <a:prstGeom prst="rect">
            <a:avLst/>
          </a:prstGeom>
        </p:spPr>
        <p:txBody>
          <a:bodyPr anchor="b"/>
          <a:lstStyle>
            <a:lvl1pPr>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
        <p:nvSpPr>
          <p:cNvPr id="3" name="Bildplatzhalter 2">
            <a:extLst>
              <a:ext uri="{FF2B5EF4-FFF2-40B4-BE49-F238E27FC236}">
                <a16:creationId xmlns:a16="http://schemas.microsoft.com/office/drawing/2014/main" id="{7A5D1770-ECAA-244B-89A7-1A7D30975843}"/>
              </a:ext>
            </a:extLst>
          </p:cNvPr>
          <p:cNvSpPr>
            <a:spLocks noGrp="1"/>
          </p:cNvSpPr>
          <p:nvPr>
            <p:ph type="pic" sz="quarter" idx="14"/>
          </p:nvPr>
        </p:nvSpPr>
        <p:spPr>
          <a:xfrm>
            <a:off x="6073913" y="0"/>
            <a:ext cx="6108700" cy="6858000"/>
          </a:xfrm>
        </p:spPr>
        <p:txBody>
          <a:bodyPr/>
          <a:lstStyle/>
          <a:p>
            <a:endParaRPr lang="de-DE" dirty="0"/>
          </a:p>
        </p:txBody>
      </p:sp>
    </p:spTree>
    <p:extLst>
      <p:ext uri="{BB962C8B-B14F-4D97-AF65-F5344CB8AC3E}">
        <p14:creationId xmlns:p14="http://schemas.microsoft.com/office/powerpoint/2010/main" val="204430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4FA9133-BBF0-3B47-827D-B52183C18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CA6E1E7F-8548-3B42-9E77-CF9FF6558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A10863-C9C7-8D4A-9D98-D6A2A8071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225F9-7B45-AE46-95C8-A52D289F1208}" type="datetimeFigureOut">
              <a:rPr lang="de-DE" smtClean="0"/>
              <a:t>04.12.2023</a:t>
            </a:fld>
            <a:endParaRPr lang="de-DE"/>
          </a:p>
        </p:txBody>
      </p:sp>
      <p:sp>
        <p:nvSpPr>
          <p:cNvPr id="5" name="Fußzeilenplatzhalter 4">
            <a:extLst>
              <a:ext uri="{FF2B5EF4-FFF2-40B4-BE49-F238E27FC236}">
                <a16:creationId xmlns:a16="http://schemas.microsoft.com/office/drawing/2014/main" id="{1885B460-BB09-0C4E-8685-4B3E54DF6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92A7A2E-F21D-2649-A50B-B026209E7E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E5515-628D-454F-BB7A-148F14E3D204}" type="slidenum">
              <a:rPr lang="de-DE" smtClean="0"/>
              <a:t>‹#›</a:t>
            </a:fld>
            <a:endParaRPr lang="de-DE"/>
          </a:p>
        </p:txBody>
      </p:sp>
    </p:spTree>
    <p:extLst>
      <p:ext uri="{BB962C8B-B14F-4D97-AF65-F5344CB8AC3E}">
        <p14:creationId xmlns:p14="http://schemas.microsoft.com/office/powerpoint/2010/main" val="134368191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4" r:id="rId4"/>
    <p:sldLayoutId id="2147483652" r:id="rId5"/>
    <p:sldLayoutId id="2147483662" r:id="rId6"/>
    <p:sldLayoutId id="2147483658" r:id="rId7"/>
    <p:sldLayoutId id="2147483659" r:id="rId8"/>
    <p:sldLayoutId id="2147483666" r:id="rId9"/>
    <p:sldLayoutId id="2147483665" r:id="rId10"/>
    <p:sldLayoutId id="2147483655" r:id="rId11"/>
    <p:sldLayoutId id="2147483663" r:id="rId12"/>
    <p:sldLayoutId id="2147483660" r:id="rId13"/>
    <p:sldLayoutId id="2147483661" r:id="rId14"/>
    <p:sldLayoutId id="2147483656" r:id="rId15"/>
    <p:sldLayoutId id="2147483667" r:id="rId16"/>
    <p:sldLayoutId id="2147483657" r:id="rId17"/>
    <p:sldLayoutId id="2147483664" r:id="rId18"/>
    <p:sldLayoutId id="21474837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541DF-9550-D656-9AA6-4B4BD6A80046}"/>
              </a:ext>
            </a:extLst>
          </p:cNvPr>
          <p:cNvSpPr>
            <a:spLocks noGrp="1"/>
          </p:cNvSpPr>
          <p:nvPr>
            <p:ph type="title"/>
          </p:nvPr>
        </p:nvSpPr>
        <p:spPr>
          <a:xfrm>
            <a:off x="455551" y="1999586"/>
            <a:ext cx="6878699" cy="1429414"/>
          </a:xfrm>
        </p:spPr>
        <p:txBody>
          <a:bodyPr>
            <a:normAutofit/>
          </a:bodyPr>
          <a:lstStyle/>
          <a:p>
            <a:r>
              <a:rPr lang="de-DE" sz="3200" dirty="0">
                <a:solidFill>
                  <a:srgbClr val="6F5248"/>
                </a:solidFill>
                <a:latin typeface="Helvetica" pitchFamily="2" charset="0"/>
              </a:rPr>
              <a:t>PROFITABILITY CALCULATIONS</a:t>
            </a:r>
            <a:br>
              <a:rPr lang="de-DE" sz="3200" dirty="0">
                <a:solidFill>
                  <a:srgbClr val="6F5248"/>
                </a:solidFill>
                <a:latin typeface="Helvetica" pitchFamily="2" charset="0"/>
              </a:rPr>
            </a:br>
            <a:endParaRPr lang="de-DE" sz="3200" dirty="0">
              <a:solidFill>
                <a:srgbClr val="6F5248"/>
              </a:solidFill>
              <a:latin typeface="Helvetica" pitchFamily="2" charset="0"/>
            </a:endParaRPr>
          </a:p>
        </p:txBody>
      </p:sp>
      <p:sp>
        <p:nvSpPr>
          <p:cNvPr id="6" name="Rechteck 5">
            <a:extLst>
              <a:ext uri="{FF2B5EF4-FFF2-40B4-BE49-F238E27FC236}">
                <a16:creationId xmlns:a16="http://schemas.microsoft.com/office/drawing/2014/main" id="{78995E9B-9BAA-A5E0-04C1-45EDE2F3CCF4}"/>
              </a:ext>
            </a:extLst>
          </p:cNvPr>
          <p:cNvSpPr/>
          <p:nvPr/>
        </p:nvSpPr>
        <p:spPr>
          <a:xfrm>
            <a:off x="266330" y="292963"/>
            <a:ext cx="1882066" cy="35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Person enthält.&#10;&#10;Automatisch generierte Beschreibung">
            <a:extLst>
              <a:ext uri="{FF2B5EF4-FFF2-40B4-BE49-F238E27FC236}">
                <a16:creationId xmlns:a16="http://schemas.microsoft.com/office/drawing/2014/main" id="{ACA733C1-87B5-5AFD-2E47-08077E3580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0475" y="-457122"/>
            <a:ext cx="4876463" cy="7315122"/>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841E41A5-A817-22E5-68E1-D146F1C62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455551" y="292963"/>
            <a:ext cx="2575646" cy="829948"/>
          </a:xfrm>
          <a:prstGeom prst="rect">
            <a:avLst/>
          </a:prstGeom>
        </p:spPr>
      </p:pic>
    </p:spTree>
    <p:extLst>
      <p:ext uri="{BB962C8B-B14F-4D97-AF65-F5344CB8AC3E}">
        <p14:creationId xmlns:p14="http://schemas.microsoft.com/office/powerpoint/2010/main" val="9905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5B90-6375-B982-AEAA-4BEE2885A493}"/>
              </a:ext>
            </a:extLst>
          </p:cNvPr>
          <p:cNvSpPr>
            <a:spLocks noGrp="1"/>
          </p:cNvSpPr>
          <p:nvPr>
            <p:ph type="title"/>
          </p:nvPr>
        </p:nvSpPr>
        <p:spPr>
          <a:xfrm>
            <a:off x="584690" y="303624"/>
            <a:ext cx="6845919" cy="1429414"/>
          </a:xfrm>
        </p:spPr>
        <p:txBody>
          <a:bodyPr/>
          <a:lstStyle/>
          <a:p>
            <a:r>
              <a:rPr lang="de-DE" spc="-151" dirty="0">
                <a:solidFill>
                  <a:srgbClr val="493935"/>
                </a:solidFill>
                <a:latin typeface="Helvetica" pitchFamily="2" charset="0"/>
              </a:rPr>
              <a:t>Price Overview - Service</a:t>
            </a:r>
          </a:p>
        </p:txBody>
      </p:sp>
      <p:sp>
        <p:nvSpPr>
          <p:cNvPr id="4" name="Vertikaler Textplatzhalter 3">
            <a:extLst>
              <a:ext uri="{FF2B5EF4-FFF2-40B4-BE49-F238E27FC236}">
                <a16:creationId xmlns:a16="http://schemas.microsoft.com/office/drawing/2014/main" id="{8E919A73-0107-5532-5725-86B637CC919F}"/>
              </a:ext>
            </a:extLst>
          </p:cNvPr>
          <p:cNvSpPr>
            <a:spLocks noGrp="1"/>
          </p:cNvSpPr>
          <p:nvPr>
            <p:ph type="body" orient="vert" sz="quarter" idx="13"/>
          </p:nvPr>
        </p:nvSpPr>
        <p:spPr/>
        <p:txBody>
          <a:bodyPr/>
          <a:lstStyle/>
          <a:p>
            <a:endParaRPr lang="de-DE"/>
          </a:p>
        </p:txBody>
      </p:sp>
      <p:graphicFrame>
        <p:nvGraphicFramePr>
          <p:cNvPr id="5" name="Objekt 4">
            <a:extLst>
              <a:ext uri="{FF2B5EF4-FFF2-40B4-BE49-F238E27FC236}">
                <a16:creationId xmlns:a16="http://schemas.microsoft.com/office/drawing/2014/main" id="{2035B68F-89E3-EA54-A69E-A260DE398A9C}"/>
              </a:ext>
            </a:extLst>
          </p:cNvPr>
          <p:cNvGraphicFramePr>
            <a:graphicFrameLocks noChangeAspect="1"/>
          </p:cNvGraphicFramePr>
          <p:nvPr>
            <p:extLst>
              <p:ext uri="{D42A27DB-BD31-4B8C-83A1-F6EECF244321}">
                <p14:modId xmlns:p14="http://schemas.microsoft.com/office/powerpoint/2010/main" val="2998512919"/>
              </p:ext>
            </p:extLst>
          </p:nvPr>
        </p:nvGraphicFramePr>
        <p:xfrm>
          <a:off x="660400" y="1873250"/>
          <a:ext cx="9437688" cy="3646488"/>
        </p:xfrm>
        <a:graphic>
          <a:graphicData uri="http://schemas.openxmlformats.org/presentationml/2006/ole">
            <mc:AlternateContent xmlns:mc="http://schemas.openxmlformats.org/markup-compatibility/2006">
              <mc:Choice xmlns:v="urn:schemas-microsoft-com:vml" Requires="v">
                <p:oleObj name="Worksheet" r:id="rId2" imgW="4781710" imgH="1847696" progId="Excel.Sheet.12">
                  <p:embed/>
                </p:oleObj>
              </mc:Choice>
              <mc:Fallback>
                <p:oleObj name="Worksheet" r:id="rId2" imgW="4781710" imgH="1847696" progId="Excel.Sheet.12">
                  <p:embed/>
                  <p:pic>
                    <p:nvPicPr>
                      <p:cNvPr id="5" name="Objekt 4">
                        <a:extLst>
                          <a:ext uri="{FF2B5EF4-FFF2-40B4-BE49-F238E27FC236}">
                            <a16:creationId xmlns:a16="http://schemas.microsoft.com/office/drawing/2014/main" id="{2035B68F-89E3-EA54-A69E-A260DE398A9C}"/>
                          </a:ext>
                        </a:extLst>
                      </p:cNvPr>
                      <p:cNvPicPr/>
                      <p:nvPr/>
                    </p:nvPicPr>
                    <p:blipFill>
                      <a:blip r:embed="rId3"/>
                      <a:stretch>
                        <a:fillRect/>
                      </a:stretch>
                    </p:blipFill>
                    <p:spPr>
                      <a:xfrm>
                        <a:off x="660400" y="1873250"/>
                        <a:ext cx="9437688" cy="3646488"/>
                      </a:xfrm>
                      <a:prstGeom prst="rect">
                        <a:avLst/>
                      </a:prstGeom>
                    </p:spPr>
                  </p:pic>
                </p:oleObj>
              </mc:Fallback>
            </mc:AlternateContent>
          </a:graphicData>
        </a:graphic>
      </p:graphicFrame>
      <p:pic>
        <p:nvPicPr>
          <p:cNvPr id="6" name="Grafik 5" descr="Ein Bild, das Text enthält.&#10;&#10;Automatisch generierte Beschreibung">
            <a:extLst>
              <a:ext uri="{FF2B5EF4-FFF2-40B4-BE49-F238E27FC236}">
                <a16:creationId xmlns:a16="http://schemas.microsoft.com/office/drawing/2014/main" id="{2E33EE67-AA66-74AE-9EC6-DEEACC026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spTree>
    <p:extLst>
      <p:ext uri="{BB962C8B-B14F-4D97-AF65-F5344CB8AC3E}">
        <p14:creationId xmlns:p14="http://schemas.microsoft.com/office/powerpoint/2010/main" val="200688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9809E95-BA9C-7ED8-2842-13054A268050}"/>
              </a:ext>
            </a:extLst>
          </p:cNvPr>
          <p:cNvSpPr>
            <a:spLocks noGrp="1"/>
          </p:cNvSpPr>
          <p:nvPr>
            <p:ph type="body" sz="quarter" idx="29"/>
          </p:nvPr>
        </p:nvSpPr>
        <p:spPr>
          <a:xfrm>
            <a:off x="603115" y="620649"/>
            <a:ext cx="9133068" cy="643947"/>
          </a:xfrm>
        </p:spPr>
        <p:txBody>
          <a:bodyPr>
            <a:normAutofit lnSpcReduction="10000"/>
          </a:bodyPr>
          <a:lstStyle/>
          <a:p>
            <a:r>
              <a:rPr lang="de-DE" dirty="0">
                <a:solidFill>
                  <a:srgbClr val="493935"/>
                </a:solidFill>
              </a:rPr>
              <a:t>Profitability Calculation</a:t>
            </a:r>
          </a:p>
        </p:txBody>
      </p:sp>
      <p:sp>
        <p:nvSpPr>
          <p:cNvPr id="9" name="Textplatzhalter 8">
            <a:extLst>
              <a:ext uri="{FF2B5EF4-FFF2-40B4-BE49-F238E27FC236}">
                <a16:creationId xmlns:a16="http://schemas.microsoft.com/office/drawing/2014/main" id="{D43A5F4E-8506-060E-A910-27015B26C08E}"/>
              </a:ext>
            </a:extLst>
          </p:cNvPr>
          <p:cNvSpPr>
            <a:spLocks noGrp="1"/>
          </p:cNvSpPr>
          <p:nvPr>
            <p:ph type="body" sz="quarter" idx="27"/>
          </p:nvPr>
        </p:nvSpPr>
        <p:spPr>
          <a:xfrm>
            <a:off x="603582" y="1931704"/>
            <a:ext cx="6143447" cy="2959891"/>
          </a:xfrm>
        </p:spPr>
        <p:txBody>
          <a:bodyPr>
            <a:normAutofit/>
          </a:bodyPr>
          <a:lstStyle/>
          <a:p>
            <a:r>
              <a:rPr lang="en-AU" sz="2000" dirty="0"/>
              <a:t>Please note that the number of applications mentioned in these calculations serve as a guidance to illustrate how many applications can be done from one product. Please note that the actual numbers may differ from the applications mentioned in this presentation since it depends on the actual usage of the professional.</a:t>
            </a:r>
          </a:p>
        </p:txBody>
      </p:sp>
      <p:pic>
        <p:nvPicPr>
          <p:cNvPr id="47" name="Grafik 46" descr="Ein Bild, das Text, kosmetisch enthält.&#10;&#10;Automatisch generierte Beschreibung">
            <a:extLst>
              <a:ext uri="{FF2B5EF4-FFF2-40B4-BE49-F238E27FC236}">
                <a16:creationId xmlns:a16="http://schemas.microsoft.com/office/drawing/2014/main" id="{FB2C00EB-5FF8-B4D2-1769-497FD618D199}"/>
              </a:ext>
            </a:extLst>
          </p:cNvPr>
          <p:cNvPicPr>
            <a:picLocks noChangeAspect="1"/>
          </p:cNvPicPr>
          <p:nvPr/>
        </p:nvPicPr>
        <p:blipFill>
          <a:blip r:embed="rId3"/>
          <a:stretch>
            <a:fillRect/>
          </a:stretch>
        </p:blipFill>
        <p:spPr>
          <a:xfrm>
            <a:off x="7617714" y="-17351"/>
            <a:ext cx="4574286" cy="6858000"/>
          </a:xfrm>
          <a:prstGeom prst="rect">
            <a:avLst/>
          </a:prstGeom>
        </p:spPr>
      </p:pic>
    </p:spTree>
    <p:extLst>
      <p:ext uri="{BB962C8B-B14F-4D97-AF65-F5344CB8AC3E}">
        <p14:creationId xmlns:p14="http://schemas.microsoft.com/office/powerpoint/2010/main" val="170278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extplatzhalter 3">
            <a:extLst>
              <a:ext uri="{FF2B5EF4-FFF2-40B4-BE49-F238E27FC236}">
                <a16:creationId xmlns:a16="http://schemas.microsoft.com/office/drawing/2014/main" id="{38AA5C43-A72A-4A0A-9C5B-D4E4EBECE1AB}"/>
              </a:ext>
            </a:extLst>
          </p:cNvPr>
          <p:cNvSpPr>
            <a:spLocks noGrp="1"/>
          </p:cNvSpPr>
          <p:nvPr>
            <p:ph type="body" orient="vert" sz="quarter" idx="13"/>
          </p:nvPr>
        </p:nvSpPr>
        <p:spPr/>
        <p:txBody>
          <a:bodyPr/>
          <a:lstStyle/>
          <a:p>
            <a:r>
              <a:rPr lang="de-DE" dirty="0">
                <a:solidFill>
                  <a:srgbClr val="6F5248"/>
                </a:solidFill>
              </a:rPr>
              <a:t>Profitability</a:t>
            </a:r>
          </a:p>
        </p:txBody>
      </p:sp>
      <p:sp>
        <p:nvSpPr>
          <p:cNvPr id="6" name="Rechteck 5">
            <a:extLst>
              <a:ext uri="{FF2B5EF4-FFF2-40B4-BE49-F238E27FC236}">
                <a16:creationId xmlns:a16="http://schemas.microsoft.com/office/drawing/2014/main" id="{27FCA702-C05A-4D16-ACEC-77E55ABBC81A}"/>
              </a:ext>
            </a:extLst>
          </p:cNvPr>
          <p:cNvSpPr/>
          <p:nvPr/>
        </p:nvSpPr>
        <p:spPr>
          <a:xfrm>
            <a:off x="621436" y="1489344"/>
            <a:ext cx="10573305" cy="3902147"/>
          </a:xfrm>
          <a:prstGeom prst="rect">
            <a:avLst/>
          </a:prstGeom>
          <a:solidFill>
            <a:schemeClr val="bg1"/>
          </a:solidFill>
          <a:ln w="31750">
            <a:solidFill>
              <a:srgbClr val="6F5248"/>
            </a:solidFill>
            <a:prstDash val="solid"/>
            <a:extLst>
              <a:ext uri="{C807C97D-BFC1-408E-A445-0C87EB9F89A2}">
                <ask:lineSketchStyleProps xmlns:ask="http://schemas.microsoft.com/office/drawing/2018/sketchyshapes" sd="1859265988">
                  <a:custGeom>
                    <a:avLst/>
                    <a:gdLst>
                      <a:gd name="connsiteX0" fmla="*/ 0 w 10573305"/>
                      <a:gd name="connsiteY0" fmla="*/ 0 h 3902147"/>
                      <a:gd name="connsiteX1" fmla="*/ 10573305 w 10573305"/>
                      <a:gd name="connsiteY1" fmla="*/ 0 h 3902147"/>
                      <a:gd name="connsiteX2" fmla="*/ 10573305 w 10573305"/>
                      <a:gd name="connsiteY2" fmla="*/ 3902147 h 3902147"/>
                      <a:gd name="connsiteX3" fmla="*/ 0 w 10573305"/>
                      <a:gd name="connsiteY3" fmla="*/ 3902147 h 3902147"/>
                      <a:gd name="connsiteX4" fmla="*/ 0 w 10573305"/>
                      <a:gd name="connsiteY4" fmla="*/ 0 h 390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305" h="3902147" fill="none" extrusionOk="0">
                        <a:moveTo>
                          <a:pt x="0" y="0"/>
                        </a:moveTo>
                        <a:cubicBezTo>
                          <a:pt x="3944562" y="133708"/>
                          <a:pt x="8194921" y="155728"/>
                          <a:pt x="10573305" y="0"/>
                        </a:cubicBezTo>
                        <a:cubicBezTo>
                          <a:pt x="10643111" y="771767"/>
                          <a:pt x="10731343" y="2313623"/>
                          <a:pt x="10573305" y="3902147"/>
                        </a:cubicBezTo>
                        <a:cubicBezTo>
                          <a:pt x="8301597" y="4052408"/>
                          <a:pt x="1099555" y="3895541"/>
                          <a:pt x="0" y="3902147"/>
                        </a:cubicBezTo>
                        <a:cubicBezTo>
                          <a:pt x="23625" y="1980673"/>
                          <a:pt x="169171" y="1268012"/>
                          <a:pt x="0" y="0"/>
                        </a:cubicBezTo>
                        <a:close/>
                      </a:path>
                      <a:path w="10573305" h="3902147" stroke="0" extrusionOk="0">
                        <a:moveTo>
                          <a:pt x="0" y="0"/>
                        </a:moveTo>
                        <a:cubicBezTo>
                          <a:pt x="2812755" y="-61806"/>
                          <a:pt x="6468814" y="-123387"/>
                          <a:pt x="10573305" y="0"/>
                        </a:cubicBezTo>
                        <a:cubicBezTo>
                          <a:pt x="10451959" y="1594361"/>
                          <a:pt x="10509364" y="2165075"/>
                          <a:pt x="10573305" y="3902147"/>
                        </a:cubicBezTo>
                        <a:cubicBezTo>
                          <a:pt x="6063689" y="3919873"/>
                          <a:pt x="1581348" y="4027066"/>
                          <a:pt x="0" y="3902147"/>
                        </a:cubicBezTo>
                        <a:cubicBezTo>
                          <a:pt x="92328" y="2879404"/>
                          <a:pt x="87001" y="11932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Service: ~25-30 minutes</a:t>
            </a:r>
            <a:b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b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Salon Revenue: $40.00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You can achieve ~15-20* tinting services with ONLY one tube!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Salon Purchase Price: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Intensifying Primer: </a:t>
            </a:r>
            <a:r>
              <a:rPr lang="en-CA" sz="1200" dirty="0">
                <a:solidFill>
                  <a:prstClr val="black"/>
                </a:solidFill>
                <a:latin typeface="Helvetica Neue Light" panose="02000403000000020004" pitchFamily="2" charset="0"/>
              </a:rPr>
              <a:t>$16.95</a:t>
            </a: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 ~ 15 - 20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Base Gel: $16.95		= ~ 15 - 20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Activator Gel: $</a:t>
            </a:r>
            <a:r>
              <a:rPr lang="en-CA" sz="1200" dirty="0">
                <a:solidFill>
                  <a:prstClr val="black"/>
                </a:solidFill>
                <a:latin typeface="Helvetica Neue Light" panose="02000403000000020004" pitchFamily="2" charset="0"/>
              </a:rPr>
              <a:t>29</a:t>
            </a: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.95		= ~15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Tint remover </a:t>
            </a:r>
            <a:r>
              <a:rPr lang="en-CA" sz="1200" dirty="0">
                <a:solidFill>
                  <a:prstClr val="black"/>
                </a:solidFill>
                <a:latin typeface="Helvetica Neue Light" panose="02000403000000020004" pitchFamily="2" charset="0"/>
              </a:rPr>
              <a:t>Intense </a:t>
            </a:r>
            <a:r>
              <a:rPr lang="de-DE" sz="1200" dirty="0">
                <a:solidFill>
                  <a:prstClr val="black"/>
                </a:solidFill>
                <a:latin typeface="Helvetica Neue Light" panose="02000403000000020004" pitchFamily="2" charset="0"/>
              </a:rPr>
              <a:t>Brow[n]s: </a:t>
            </a:r>
            <a:r>
              <a:rPr lang="en-CA" sz="1200" dirty="0">
                <a:solidFill>
                  <a:prstClr val="black"/>
                </a:solidFill>
                <a:latin typeface="Helvetica Neue Light" panose="02000403000000020004" pitchFamily="2" charset="0"/>
              </a:rPr>
              <a:t>$29.95 = ~ 60 applications</a:t>
            </a:r>
            <a:b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b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a:t>
            </a:r>
            <a:r>
              <a:rPr kumimoji="0" lang="en-CA"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Total cost: $</a:t>
            </a:r>
            <a:r>
              <a:rPr lang="en-CA" sz="1200" b="1" dirty="0">
                <a:solidFill>
                  <a:prstClr val="black"/>
                </a:solidFill>
                <a:latin typeface="Helvetica Neue Light" panose="02000403000000020004" pitchFamily="2" charset="0"/>
              </a:rPr>
              <a:t>93</a:t>
            </a:r>
            <a:r>
              <a:rPr kumimoji="0" lang="en-CA"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.80</a:t>
            </a:r>
          </a:p>
        </p:txBody>
      </p:sp>
      <p:sp>
        <p:nvSpPr>
          <p:cNvPr id="17" name="Textfeld 16">
            <a:extLst>
              <a:ext uri="{FF2B5EF4-FFF2-40B4-BE49-F238E27FC236}">
                <a16:creationId xmlns:a16="http://schemas.microsoft.com/office/drawing/2014/main" id="{187B1510-EAAC-43B7-9F53-DC71B2DCA3FF}"/>
              </a:ext>
            </a:extLst>
          </p:cNvPr>
          <p:cNvSpPr txBox="1"/>
          <p:nvPr/>
        </p:nvSpPr>
        <p:spPr>
          <a:xfrm>
            <a:off x="4078654" y="2967335"/>
            <a:ext cx="4034691" cy="92333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Additional profit with little effort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Increased customer satisfaction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Customer loyalty</a:t>
            </a:r>
          </a:p>
        </p:txBody>
      </p:sp>
      <p:sp>
        <p:nvSpPr>
          <p:cNvPr id="19" name="Rechteck 18">
            <a:extLst>
              <a:ext uri="{FF2B5EF4-FFF2-40B4-BE49-F238E27FC236}">
                <a16:creationId xmlns:a16="http://schemas.microsoft.com/office/drawing/2014/main" id="{57E5B663-EC84-4780-A8A0-D30E6D1DCC84}"/>
              </a:ext>
            </a:extLst>
          </p:cNvPr>
          <p:cNvSpPr/>
          <p:nvPr/>
        </p:nvSpPr>
        <p:spPr>
          <a:xfrm>
            <a:off x="7879071" y="3088576"/>
            <a:ext cx="3078497" cy="1509791"/>
          </a:xfrm>
          <a:prstGeom prst="rect">
            <a:avLst/>
          </a:prstGeom>
          <a:solidFill>
            <a:schemeClr val="bg1"/>
          </a:solidFill>
          <a:ln w="31750">
            <a:solidFill>
              <a:srgbClr val="5F3E35"/>
            </a:solidFill>
            <a:prstDash val="solid"/>
            <a:extLst>
              <a:ext uri="{C807C97D-BFC1-408E-A445-0C87EB9F89A2}">
                <ask:lineSketchStyleProps xmlns:ask="http://schemas.microsoft.com/office/drawing/2018/sketchyshapes" sd="3273543333">
                  <a:custGeom>
                    <a:avLst/>
                    <a:gdLst>
                      <a:gd name="connsiteX0" fmla="*/ 0 w 2736408"/>
                      <a:gd name="connsiteY0" fmla="*/ 0 h 1509791"/>
                      <a:gd name="connsiteX1" fmla="*/ 574646 w 2736408"/>
                      <a:gd name="connsiteY1" fmla="*/ 0 h 1509791"/>
                      <a:gd name="connsiteX2" fmla="*/ 1067199 w 2736408"/>
                      <a:gd name="connsiteY2" fmla="*/ 0 h 1509791"/>
                      <a:gd name="connsiteX3" fmla="*/ 1587117 w 2736408"/>
                      <a:gd name="connsiteY3" fmla="*/ 0 h 1509791"/>
                      <a:gd name="connsiteX4" fmla="*/ 2189126 w 2736408"/>
                      <a:gd name="connsiteY4" fmla="*/ 0 h 1509791"/>
                      <a:gd name="connsiteX5" fmla="*/ 2736408 w 2736408"/>
                      <a:gd name="connsiteY5" fmla="*/ 0 h 1509791"/>
                      <a:gd name="connsiteX6" fmla="*/ 2736408 w 2736408"/>
                      <a:gd name="connsiteY6" fmla="*/ 488166 h 1509791"/>
                      <a:gd name="connsiteX7" fmla="*/ 2736408 w 2736408"/>
                      <a:gd name="connsiteY7" fmla="*/ 1006527 h 1509791"/>
                      <a:gd name="connsiteX8" fmla="*/ 2736408 w 2736408"/>
                      <a:gd name="connsiteY8" fmla="*/ 1509791 h 1509791"/>
                      <a:gd name="connsiteX9" fmla="*/ 2243855 w 2736408"/>
                      <a:gd name="connsiteY9" fmla="*/ 1509791 h 1509791"/>
                      <a:gd name="connsiteX10" fmla="*/ 1751301 w 2736408"/>
                      <a:gd name="connsiteY10" fmla="*/ 1509791 h 1509791"/>
                      <a:gd name="connsiteX11" fmla="*/ 1286112 w 2736408"/>
                      <a:gd name="connsiteY11" fmla="*/ 1509791 h 1509791"/>
                      <a:gd name="connsiteX12" fmla="*/ 766194 w 2736408"/>
                      <a:gd name="connsiteY12" fmla="*/ 1509791 h 1509791"/>
                      <a:gd name="connsiteX13" fmla="*/ 0 w 2736408"/>
                      <a:gd name="connsiteY13" fmla="*/ 1509791 h 1509791"/>
                      <a:gd name="connsiteX14" fmla="*/ 0 w 2736408"/>
                      <a:gd name="connsiteY14" fmla="*/ 1006527 h 1509791"/>
                      <a:gd name="connsiteX15" fmla="*/ 0 w 2736408"/>
                      <a:gd name="connsiteY15" fmla="*/ 473068 h 1509791"/>
                      <a:gd name="connsiteX16" fmla="*/ 0 w 2736408"/>
                      <a:gd name="connsiteY16" fmla="*/ 0 h 150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408" h="1509791" fill="none" extrusionOk="0">
                        <a:moveTo>
                          <a:pt x="0" y="0"/>
                        </a:moveTo>
                        <a:cubicBezTo>
                          <a:pt x="145109" y="-30286"/>
                          <a:pt x="448921" y="57682"/>
                          <a:pt x="574646" y="0"/>
                        </a:cubicBezTo>
                        <a:cubicBezTo>
                          <a:pt x="700371" y="-57682"/>
                          <a:pt x="850345" y="21868"/>
                          <a:pt x="1067199" y="0"/>
                        </a:cubicBezTo>
                        <a:cubicBezTo>
                          <a:pt x="1284053" y="-21868"/>
                          <a:pt x="1463566" y="20200"/>
                          <a:pt x="1587117" y="0"/>
                        </a:cubicBezTo>
                        <a:cubicBezTo>
                          <a:pt x="1710668" y="-20200"/>
                          <a:pt x="1912082" y="37315"/>
                          <a:pt x="2189126" y="0"/>
                        </a:cubicBezTo>
                        <a:cubicBezTo>
                          <a:pt x="2466170" y="-37315"/>
                          <a:pt x="2606169" y="22883"/>
                          <a:pt x="2736408" y="0"/>
                        </a:cubicBezTo>
                        <a:cubicBezTo>
                          <a:pt x="2747390" y="226948"/>
                          <a:pt x="2687084" y="311314"/>
                          <a:pt x="2736408" y="488166"/>
                        </a:cubicBezTo>
                        <a:cubicBezTo>
                          <a:pt x="2785732" y="665018"/>
                          <a:pt x="2687463" y="809891"/>
                          <a:pt x="2736408" y="1006527"/>
                        </a:cubicBezTo>
                        <a:cubicBezTo>
                          <a:pt x="2785353" y="1203163"/>
                          <a:pt x="2700578" y="1316460"/>
                          <a:pt x="2736408" y="1509791"/>
                        </a:cubicBezTo>
                        <a:cubicBezTo>
                          <a:pt x="2611055" y="1546502"/>
                          <a:pt x="2390570" y="1475326"/>
                          <a:pt x="2243855" y="1509791"/>
                        </a:cubicBezTo>
                        <a:cubicBezTo>
                          <a:pt x="2097140" y="1544256"/>
                          <a:pt x="1902040" y="1451310"/>
                          <a:pt x="1751301" y="1509791"/>
                        </a:cubicBezTo>
                        <a:cubicBezTo>
                          <a:pt x="1600562" y="1568272"/>
                          <a:pt x="1471852" y="1475059"/>
                          <a:pt x="1286112" y="1509791"/>
                        </a:cubicBezTo>
                        <a:cubicBezTo>
                          <a:pt x="1100372" y="1544523"/>
                          <a:pt x="967000" y="1481398"/>
                          <a:pt x="766194" y="1509791"/>
                        </a:cubicBezTo>
                        <a:cubicBezTo>
                          <a:pt x="565388" y="1538184"/>
                          <a:pt x="168034" y="1486750"/>
                          <a:pt x="0" y="1509791"/>
                        </a:cubicBezTo>
                        <a:cubicBezTo>
                          <a:pt x="-11533" y="1269451"/>
                          <a:pt x="60111" y="1185428"/>
                          <a:pt x="0" y="1006527"/>
                        </a:cubicBezTo>
                        <a:cubicBezTo>
                          <a:pt x="-60111" y="827626"/>
                          <a:pt x="27188" y="598914"/>
                          <a:pt x="0" y="473068"/>
                        </a:cubicBezTo>
                        <a:cubicBezTo>
                          <a:pt x="-27188" y="347222"/>
                          <a:pt x="11018" y="135133"/>
                          <a:pt x="0" y="0"/>
                        </a:cubicBezTo>
                        <a:close/>
                      </a:path>
                      <a:path w="2736408" h="1509791" stroke="0" extrusionOk="0">
                        <a:moveTo>
                          <a:pt x="0" y="0"/>
                        </a:moveTo>
                        <a:cubicBezTo>
                          <a:pt x="136877" y="-51007"/>
                          <a:pt x="319469" y="36902"/>
                          <a:pt x="602010" y="0"/>
                        </a:cubicBezTo>
                        <a:cubicBezTo>
                          <a:pt x="884551" y="-36902"/>
                          <a:pt x="915652" y="24822"/>
                          <a:pt x="1094563" y="0"/>
                        </a:cubicBezTo>
                        <a:cubicBezTo>
                          <a:pt x="1273474" y="-24822"/>
                          <a:pt x="1383394" y="521"/>
                          <a:pt x="1614481" y="0"/>
                        </a:cubicBezTo>
                        <a:cubicBezTo>
                          <a:pt x="1845568" y="-521"/>
                          <a:pt x="1861151" y="23273"/>
                          <a:pt x="2107034" y="0"/>
                        </a:cubicBezTo>
                        <a:cubicBezTo>
                          <a:pt x="2352917" y="-23273"/>
                          <a:pt x="2472198" y="59281"/>
                          <a:pt x="2736408" y="0"/>
                        </a:cubicBezTo>
                        <a:cubicBezTo>
                          <a:pt x="2738685" y="164373"/>
                          <a:pt x="2705783" y="244097"/>
                          <a:pt x="2736408" y="457970"/>
                        </a:cubicBezTo>
                        <a:cubicBezTo>
                          <a:pt x="2767033" y="671843"/>
                          <a:pt x="2734848" y="834615"/>
                          <a:pt x="2736408" y="946136"/>
                        </a:cubicBezTo>
                        <a:cubicBezTo>
                          <a:pt x="2737968" y="1057657"/>
                          <a:pt x="2669191" y="1389127"/>
                          <a:pt x="2736408" y="1509791"/>
                        </a:cubicBezTo>
                        <a:cubicBezTo>
                          <a:pt x="2575243" y="1534625"/>
                          <a:pt x="2316070" y="1473584"/>
                          <a:pt x="2189126" y="1509791"/>
                        </a:cubicBezTo>
                        <a:cubicBezTo>
                          <a:pt x="2062182" y="1545998"/>
                          <a:pt x="1886833" y="1484612"/>
                          <a:pt x="1669209" y="1509791"/>
                        </a:cubicBezTo>
                        <a:cubicBezTo>
                          <a:pt x="1451585" y="1534970"/>
                          <a:pt x="1414367" y="1456993"/>
                          <a:pt x="1204020" y="1509791"/>
                        </a:cubicBezTo>
                        <a:cubicBezTo>
                          <a:pt x="993673" y="1562589"/>
                          <a:pt x="819026" y="1505044"/>
                          <a:pt x="656738" y="1509791"/>
                        </a:cubicBezTo>
                        <a:cubicBezTo>
                          <a:pt x="494450" y="1514538"/>
                          <a:pt x="215155" y="1432983"/>
                          <a:pt x="0" y="1509791"/>
                        </a:cubicBezTo>
                        <a:cubicBezTo>
                          <a:pt x="-35163" y="1380368"/>
                          <a:pt x="3195" y="1165548"/>
                          <a:pt x="0" y="991429"/>
                        </a:cubicBezTo>
                        <a:cubicBezTo>
                          <a:pt x="-3195" y="817310"/>
                          <a:pt x="25960" y="718926"/>
                          <a:pt x="0" y="503264"/>
                        </a:cubicBezTo>
                        <a:cubicBezTo>
                          <a:pt x="-25960" y="287602"/>
                          <a:pt x="42141" y="21660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Cost per service (for salon):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Intensifying Primer: $1.13</a:t>
            </a:r>
            <a:b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b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Base Gel: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Activator Gel: $2.00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Tint remover </a:t>
            </a:r>
            <a:r>
              <a:rPr kumimoji="0" lang="en-CA"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remover </a:t>
            </a:r>
            <a:r>
              <a:rPr lang="en-CA" sz="1100" dirty="0">
                <a:solidFill>
                  <a:prstClr val="black"/>
                </a:solidFill>
                <a:latin typeface="Helvetica Neue Light" panose="02000403000000020004" pitchFamily="2" charset="0"/>
              </a:rPr>
              <a:t>Intense </a:t>
            </a:r>
            <a:r>
              <a:rPr lang="de-DE" sz="1100" dirty="0" err="1">
                <a:solidFill>
                  <a:prstClr val="black"/>
                </a:solidFill>
                <a:latin typeface="Helvetica Neue Light" panose="02000403000000020004" pitchFamily="2" charset="0"/>
              </a:rPr>
              <a:t>Brow</a:t>
            </a:r>
            <a:r>
              <a:rPr lang="de-DE" sz="1100" dirty="0">
                <a:solidFill>
                  <a:prstClr val="black"/>
                </a:solidFill>
                <a:latin typeface="Helvetica Neue Light" panose="02000403000000020004" pitchFamily="2" charset="0"/>
              </a:rPr>
              <a:t>[n]s </a:t>
            </a: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$0.50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1"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Total cost for one treatment: </a:t>
            </a:r>
            <a:r>
              <a:rPr lang="en-AU" sz="1200" b="1" i="1" dirty="0">
                <a:solidFill>
                  <a:prstClr val="black"/>
                </a:solidFill>
                <a:latin typeface="Helvetica Neue Light" panose="02000403000000020004" pitchFamily="2" charset="0"/>
              </a:rPr>
              <a:t>$4.76</a:t>
            </a:r>
          </a:p>
        </p:txBody>
      </p:sp>
      <p:sp>
        <p:nvSpPr>
          <p:cNvPr id="30" name="Rechteck 29">
            <a:extLst>
              <a:ext uri="{FF2B5EF4-FFF2-40B4-BE49-F238E27FC236}">
                <a16:creationId xmlns:a16="http://schemas.microsoft.com/office/drawing/2014/main" id="{0C883906-22D4-455C-9763-02BC578CC78C}"/>
              </a:ext>
            </a:extLst>
          </p:cNvPr>
          <p:cNvSpPr/>
          <p:nvPr/>
        </p:nvSpPr>
        <p:spPr>
          <a:xfrm>
            <a:off x="621437" y="5655076"/>
            <a:ext cx="10573305" cy="585926"/>
          </a:xfrm>
          <a:prstGeom prst="rect">
            <a:avLst/>
          </a:prstGeom>
          <a:solidFill>
            <a:srgbClr val="6F5248"/>
          </a:solidFill>
          <a:ln>
            <a:solidFill>
              <a:srgbClr val="6F52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Revenue with one tube = </a:t>
            </a:r>
            <a:r>
              <a:rPr lang="en-AU" sz="2400" b="1" dirty="0">
                <a:solidFill>
                  <a:prstClr val="white"/>
                </a:solidFill>
                <a:latin typeface="Helvetica Neue Light" panose="02000403000000020004" pitchFamily="2" charset="0"/>
              </a:rPr>
              <a:t>$</a:t>
            </a:r>
            <a:r>
              <a:rPr kumimoji="0" lang="en-AU" sz="24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600 - </a:t>
            </a:r>
            <a:r>
              <a:rPr lang="en-AU" sz="2400" b="1" dirty="0">
                <a:solidFill>
                  <a:prstClr val="white"/>
                </a:solidFill>
                <a:latin typeface="Helvetica Neue Light" panose="02000403000000020004" pitchFamily="2" charset="0"/>
              </a:rPr>
              <a:t>$800</a:t>
            </a:r>
            <a:endParaRPr kumimoji="0" lang="en-AU" sz="24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Optimize your service by adding Eyecare Pads or Care Balm</a:t>
            </a:r>
          </a:p>
        </p:txBody>
      </p:sp>
      <p:sp>
        <p:nvSpPr>
          <p:cNvPr id="2" name="Titel 1">
            <a:extLst>
              <a:ext uri="{FF2B5EF4-FFF2-40B4-BE49-F238E27FC236}">
                <a16:creationId xmlns:a16="http://schemas.microsoft.com/office/drawing/2014/main" id="{8211F678-4213-4635-A53A-9C19699ED9A8}"/>
              </a:ext>
            </a:extLst>
          </p:cNvPr>
          <p:cNvSpPr>
            <a:spLocks noGrp="1"/>
          </p:cNvSpPr>
          <p:nvPr>
            <p:ph type="title"/>
          </p:nvPr>
        </p:nvSpPr>
        <p:spPr>
          <a:xfrm>
            <a:off x="491460" y="-46806"/>
            <a:ext cx="8328491" cy="1429414"/>
          </a:xfrm>
        </p:spPr>
        <p:txBody>
          <a:bodyPr>
            <a:normAutofit/>
          </a:bodyPr>
          <a:lstStyle/>
          <a:p>
            <a:r>
              <a:rPr lang="de-DE" sz="3200" dirty="0">
                <a:solidFill>
                  <a:srgbClr val="6F5248"/>
                </a:solidFill>
                <a:latin typeface="Helvetica" pitchFamily="2" charset="0"/>
              </a:rPr>
              <a:t>Eyebrow Intensifying Service</a:t>
            </a:r>
          </a:p>
        </p:txBody>
      </p:sp>
      <p:pic>
        <p:nvPicPr>
          <p:cNvPr id="12" name="Grafik 11" descr="Ein Bild, das Text enthält.&#10;&#10;Automatisch generierte Beschreibung">
            <a:extLst>
              <a:ext uri="{FF2B5EF4-FFF2-40B4-BE49-F238E27FC236}">
                <a16:creationId xmlns:a16="http://schemas.microsoft.com/office/drawing/2014/main" id="{190188AF-1B05-0EBC-2914-B3C9F9E4C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02EA20CC-EEDE-C6E1-2E77-3AAB882850EF}"/>
              </a:ext>
            </a:extLst>
          </p:cNvPr>
          <p:cNvPicPr>
            <a:picLocks noChangeAspect="1"/>
          </p:cNvPicPr>
          <p:nvPr/>
        </p:nvPicPr>
        <p:blipFill rotWithShape="1">
          <a:blip r:embed="rId4"/>
          <a:srcRect l="32158" r="33507"/>
          <a:stretch/>
        </p:blipFill>
        <p:spPr>
          <a:xfrm>
            <a:off x="8310283" y="4293187"/>
            <a:ext cx="1108037" cy="2150937"/>
          </a:xfrm>
          <a:prstGeom prst="rect">
            <a:avLst/>
          </a:prstGeom>
        </p:spPr>
      </p:pic>
      <p:pic>
        <p:nvPicPr>
          <p:cNvPr id="18" name="Grafik 17">
            <a:extLst>
              <a:ext uri="{FF2B5EF4-FFF2-40B4-BE49-F238E27FC236}">
                <a16:creationId xmlns:a16="http://schemas.microsoft.com/office/drawing/2014/main" id="{B598458E-82D3-5B5E-42AE-B26AFFEB3D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0031" y="265112"/>
            <a:ext cx="2752900" cy="425448"/>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4748DB5D-2A8C-B3B8-519C-4E6352583E4C}"/>
              </a:ext>
            </a:extLst>
          </p:cNvPr>
          <p:cNvPicPr>
            <a:picLocks noChangeAspect="1"/>
          </p:cNvPicPr>
          <p:nvPr/>
        </p:nvPicPr>
        <p:blipFill rotWithShape="1">
          <a:blip r:embed="rId6"/>
          <a:srcRect l="21364" r="30876"/>
          <a:stretch/>
        </p:blipFill>
        <p:spPr>
          <a:xfrm>
            <a:off x="9142090" y="4251412"/>
            <a:ext cx="1601210" cy="2234486"/>
          </a:xfrm>
          <a:prstGeom prst="rect">
            <a:avLst/>
          </a:prstGeom>
        </p:spPr>
      </p:pic>
      <p:sp>
        <p:nvSpPr>
          <p:cNvPr id="13" name="Textfeld 12">
            <a:extLst>
              <a:ext uri="{FF2B5EF4-FFF2-40B4-BE49-F238E27FC236}">
                <a16:creationId xmlns:a16="http://schemas.microsoft.com/office/drawing/2014/main" id="{EA604786-3AEA-BEB5-2933-FD742AE475DE}"/>
              </a:ext>
            </a:extLst>
          </p:cNvPr>
          <p:cNvSpPr txBox="1"/>
          <p:nvPr/>
        </p:nvSpPr>
        <p:spPr>
          <a:xfrm>
            <a:off x="680470" y="6485166"/>
            <a:ext cx="8673079" cy="215444"/>
          </a:xfrm>
          <a:prstGeom prst="rect">
            <a:avLst/>
          </a:prstGeom>
          <a:noFill/>
        </p:spPr>
        <p:txBody>
          <a:bodyPr wrap="square" rtlCol="0">
            <a:spAutoFit/>
          </a:bodyPr>
          <a:lstStyle/>
          <a:p>
            <a:r>
              <a:rPr lang="de-DE" sz="800" dirty="0"/>
              <a:t>*</a:t>
            </a:r>
            <a:r>
              <a:rPr lang="de-DE" sz="800" dirty="0" err="1"/>
              <a:t>Depends</a:t>
            </a:r>
            <a:r>
              <a:rPr lang="de-DE" sz="800" dirty="0"/>
              <a:t> on </a:t>
            </a:r>
            <a:r>
              <a:rPr lang="de-DE" sz="800" dirty="0" err="1"/>
              <a:t>the</a:t>
            </a:r>
            <a:r>
              <a:rPr lang="de-DE" sz="800" dirty="0"/>
              <a:t> </a:t>
            </a:r>
            <a:r>
              <a:rPr lang="de-DE" sz="800" dirty="0" err="1"/>
              <a:t>quantity</a:t>
            </a:r>
            <a:r>
              <a:rPr lang="de-DE" sz="800" dirty="0"/>
              <a:t> </a:t>
            </a:r>
            <a:r>
              <a:rPr lang="de-DE" sz="800" dirty="0" err="1"/>
              <a:t>which</a:t>
            </a:r>
            <a:r>
              <a:rPr lang="de-DE" sz="800" dirty="0"/>
              <a:t> </a:t>
            </a:r>
            <a:r>
              <a:rPr lang="de-DE" sz="800" dirty="0" err="1"/>
              <a:t>is</a:t>
            </a:r>
            <a:r>
              <a:rPr lang="de-DE" sz="800" dirty="0"/>
              <a:t> </a:t>
            </a:r>
            <a:r>
              <a:rPr lang="de-DE" sz="800" dirty="0" err="1"/>
              <a:t>needed</a:t>
            </a:r>
            <a:r>
              <a:rPr lang="de-DE" sz="800" dirty="0"/>
              <a:t> </a:t>
            </a:r>
            <a:r>
              <a:rPr lang="de-DE" sz="800" dirty="0" err="1"/>
              <a:t>for</a:t>
            </a:r>
            <a:r>
              <a:rPr lang="de-DE" sz="800" dirty="0"/>
              <a:t> </a:t>
            </a:r>
            <a:r>
              <a:rPr lang="de-DE" sz="800" dirty="0" err="1"/>
              <a:t>one</a:t>
            </a:r>
            <a:r>
              <a:rPr lang="de-DE" sz="800" dirty="0"/>
              <a:t> </a:t>
            </a:r>
            <a:r>
              <a:rPr lang="de-DE" sz="800" dirty="0" err="1"/>
              <a:t>service</a:t>
            </a:r>
            <a:endParaRPr lang="de-DE" sz="800" dirty="0"/>
          </a:p>
        </p:txBody>
      </p:sp>
    </p:spTree>
    <p:extLst>
      <p:ext uri="{BB962C8B-B14F-4D97-AF65-F5344CB8AC3E}">
        <p14:creationId xmlns:p14="http://schemas.microsoft.com/office/powerpoint/2010/main" val="99716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extplatzhalter 3">
            <a:extLst>
              <a:ext uri="{FF2B5EF4-FFF2-40B4-BE49-F238E27FC236}">
                <a16:creationId xmlns:a16="http://schemas.microsoft.com/office/drawing/2014/main" id="{38AA5C43-A72A-4A0A-9C5B-D4E4EBECE1AB}"/>
              </a:ext>
            </a:extLst>
          </p:cNvPr>
          <p:cNvSpPr>
            <a:spLocks noGrp="1"/>
          </p:cNvSpPr>
          <p:nvPr>
            <p:ph type="body" orient="vert" sz="quarter" idx="13"/>
          </p:nvPr>
        </p:nvSpPr>
        <p:spPr/>
        <p:txBody>
          <a:bodyPr/>
          <a:lstStyle/>
          <a:p>
            <a:r>
              <a:rPr lang="de-DE" dirty="0">
                <a:solidFill>
                  <a:srgbClr val="6F5248"/>
                </a:solidFill>
              </a:rPr>
              <a:t>Profitability</a:t>
            </a:r>
          </a:p>
        </p:txBody>
      </p:sp>
      <p:sp>
        <p:nvSpPr>
          <p:cNvPr id="6" name="Rechteck 5">
            <a:extLst>
              <a:ext uri="{FF2B5EF4-FFF2-40B4-BE49-F238E27FC236}">
                <a16:creationId xmlns:a16="http://schemas.microsoft.com/office/drawing/2014/main" id="{27FCA702-C05A-4D16-ACEC-77E55ABBC81A}"/>
              </a:ext>
            </a:extLst>
          </p:cNvPr>
          <p:cNvSpPr/>
          <p:nvPr/>
        </p:nvSpPr>
        <p:spPr>
          <a:xfrm>
            <a:off x="621436" y="1489344"/>
            <a:ext cx="10573305" cy="3902147"/>
          </a:xfrm>
          <a:prstGeom prst="rect">
            <a:avLst/>
          </a:prstGeom>
          <a:solidFill>
            <a:schemeClr val="bg1"/>
          </a:solidFill>
          <a:ln w="31750">
            <a:solidFill>
              <a:srgbClr val="6F5248"/>
            </a:solidFill>
            <a:prstDash val="solid"/>
            <a:extLst>
              <a:ext uri="{C807C97D-BFC1-408E-A445-0C87EB9F89A2}">
                <ask:lineSketchStyleProps xmlns:ask="http://schemas.microsoft.com/office/drawing/2018/sketchyshapes" sd="1859265988">
                  <a:custGeom>
                    <a:avLst/>
                    <a:gdLst>
                      <a:gd name="connsiteX0" fmla="*/ 0 w 10573305"/>
                      <a:gd name="connsiteY0" fmla="*/ 0 h 3902147"/>
                      <a:gd name="connsiteX1" fmla="*/ 10573305 w 10573305"/>
                      <a:gd name="connsiteY1" fmla="*/ 0 h 3902147"/>
                      <a:gd name="connsiteX2" fmla="*/ 10573305 w 10573305"/>
                      <a:gd name="connsiteY2" fmla="*/ 3902147 h 3902147"/>
                      <a:gd name="connsiteX3" fmla="*/ 0 w 10573305"/>
                      <a:gd name="connsiteY3" fmla="*/ 3902147 h 3902147"/>
                      <a:gd name="connsiteX4" fmla="*/ 0 w 10573305"/>
                      <a:gd name="connsiteY4" fmla="*/ 0 h 390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305" h="3902147" fill="none" extrusionOk="0">
                        <a:moveTo>
                          <a:pt x="0" y="0"/>
                        </a:moveTo>
                        <a:cubicBezTo>
                          <a:pt x="3944562" y="133708"/>
                          <a:pt x="8194921" y="155728"/>
                          <a:pt x="10573305" y="0"/>
                        </a:cubicBezTo>
                        <a:cubicBezTo>
                          <a:pt x="10643111" y="771767"/>
                          <a:pt x="10731343" y="2313623"/>
                          <a:pt x="10573305" y="3902147"/>
                        </a:cubicBezTo>
                        <a:cubicBezTo>
                          <a:pt x="8301597" y="4052408"/>
                          <a:pt x="1099555" y="3895541"/>
                          <a:pt x="0" y="3902147"/>
                        </a:cubicBezTo>
                        <a:cubicBezTo>
                          <a:pt x="23625" y="1980673"/>
                          <a:pt x="169171" y="1268012"/>
                          <a:pt x="0" y="0"/>
                        </a:cubicBezTo>
                        <a:close/>
                      </a:path>
                      <a:path w="10573305" h="3902147" stroke="0" extrusionOk="0">
                        <a:moveTo>
                          <a:pt x="0" y="0"/>
                        </a:moveTo>
                        <a:cubicBezTo>
                          <a:pt x="2812755" y="-61806"/>
                          <a:pt x="6468814" y="-123387"/>
                          <a:pt x="10573305" y="0"/>
                        </a:cubicBezTo>
                        <a:cubicBezTo>
                          <a:pt x="10451959" y="1594361"/>
                          <a:pt x="10509364" y="2165075"/>
                          <a:pt x="10573305" y="3902147"/>
                        </a:cubicBezTo>
                        <a:cubicBezTo>
                          <a:pt x="6063689" y="3919873"/>
                          <a:pt x="1581348" y="4027066"/>
                          <a:pt x="0" y="3902147"/>
                        </a:cubicBezTo>
                        <a:cubicBezTo>
                          <a:pt x="92328" y="2879404"/>
                          <a:pt x="87001" y="11932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Service: ~15-20 minutes</a:t>
            </a:r>
            <a:b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b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Salon Revenue: $20.00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You can achieve ~15-20* tinting services with ONLY one tube!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Salon Purchase Price: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Base Gel: $16.95		= ~15-20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Activator Gel: $</a:t>
            </a:r>
            <a:r>
              <a:rPr lang="en-CA" sz="1200" dirty="0">
                <a:solidFill>
                  <a:prstClr val="black"/>
                </a:solidFill>
                <a:latin typeface="Helvetica Neue Light" panose="02000403000000020004" pitchFamily="2" charset="0"/>
              </a:rPr>
              <a:t>29</a:t>
            </a: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.95		= ~15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Tint remover </a:t>
            </a:r>
            <a:r>
              <a:rPr lang="en-CA" sz="1200" dirty="0">
                <a:solidFill>
                  <a:prstClr val="black"/>
                </a:solidFill>
                <a:latin typeface="Helvetica Neue Light" panose="02000403000000020004" pitchFamily="2" charset="0"/>
              </a:rPr>
              <a:t>Intense </a:t>
            </a:r>
            <a:r>
              <a:rPr lang="de-DE" sz="1200" dirty="0">
                <a:solidFill>
                  <a:prstClr val="black"/>
                </a:solidFill>
                <a:latin typeface="Helvetica Neue Light" panose="02000403000000020004" pitchFamily="2" charset="0"/>
              </a:rPr>
              <a:t>Brow[n]s: </a:t>
            </a:r>
            <a:r>
              <a:rPr lang="en-CA" sz="1200" dirty="0">
                <a:solidFill>
                  <a:prstClr val="black"/>
                </a:solidFill>
                <a:latin typeface="Helvetica Neue Light" panose="02000403000000020004" pitchFamily="2" charset="0"/>
              </a:rPr>
              <a:t>$29.95 = ~ 60 applications</a:t>
            </a:r>
            <a:b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b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a:t>
            </a:r>
            <a:r>
              <a:rPr kumimoji="0" lang="en-CA"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Total cost: $76.85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p:txBody>
      </p:sp>
      <p:sp>
        <p:nvSpPr>
          <p:cNvPr id="17" name="Textfeld 16">
            <a:extLst>
              <a:ext uri="{FF2B5EF4-FFF2-40B4-BE49-F238E27FC236}">
                <a16:creationId xmlns:a16="http://schemas.microsoft.com/office/drawing/2014/main" id="{187B1510-EAAC-43B7-9F53-DC71B2DCA3FF}"/>
              </a:ext>
            </a:extLst>
          </p:cNvPr>
          <p:cNvSpPr txBox="1"/>
          <p:nvPr/>
        </p:nvSpPr>
        <p:spPr>
          <a:xfrm>
            <a:off x="4078654" y="2967335"/>
            <a:ext cx="4034691" cy="92333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Additional profit with little effort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Increased customer satisfaction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Customer loyalty</a:t>
            </a:r>
          </a:p>
        </p:txBody>
      </p:sp>
      <p:sp>
        <p:nvSpPr>
          <p:cNvPr id="19" name="Rechteck 18">
            <a:extLst>
              <a:ext uri="{FF2B5EF4-FFF2-40B4-BE49-F238E27FC236}">
                <a16:creationId xmlns:a16="http://schemas.microsoft.com/office/drawing/2014/main" id="{57E5B663-EC84-4780-A8A0-D30E6D1DCC84}"/>
              </a:ext>
            </a:extLst>
          </p:cNvPr>
          <p:cNvSpPr/>
          <p:nvPr/>
        </p:nvSpPr>
        <p:spPr>
          <a:xfrm>
            <a:off x="7879071" y="3088576"/>
            <a:ext cx="3078497" cy="1509791"/>
          </a:xfrm>
          <a:prstGeom prst="rect">
            <a:avLst/>
          </a:prstGeom>
          <a:solidFill>
            <a:schemeClr val="bg1"/>
          </a:solidFill>
          <a:ln w="31750">
            <a:solidFill>
              <a:srgbClr val="5F3E35"/>
            </a:solidFill>
            <a:prstDash val="solid"/>
            <a:extLst>
              <a:ext uri="{C807C97D-BFC1-408E-A445-0C87EB9F89A2}">
                <ask:lineSketchStyleProps xmlns:ask="http://schemas.microsoft.com/office/drawing/2018/sketchyshapes" sd="3273543333">
                  <a:custGeom>
                    <a:avLst/>
                    <a:gdLst>
                      <a:gd name="connsiteX0" fmla="*/ 0 w 2736408"/>
                      <a:gd name="connsiteY0" fmla="*/ 0 h 1509791"/>
                      <a:gd name="connsiteX1" fmla="*/ 574646 w 2736408"/>
                      <a:gd name="connsiteY1" fmla="*/ 0 h 1509791"/>
                      <a:gd name="connsiteX2" fmla="*/ 1067199 w 2736408"/>
                      <a:gd name="connsiteY2" fmla="*/ 0 h 1509791"/>
                      <a:gd name="connsiteX3" fmla="*/ 1587117 w 2736408"/>
                      <a:gd name="connsiteY3" fmla="*/ 0 h 1509791"/>
                      <a:gd name="connsiteX4" fmla="*/ 2189126 w 2736408"/>
                      <a:gd name="connsiteY4" fmla="*/ 0 h 1509791"/>
                      <a:gd name="connsiteX5" fmla="*/ 2736408 w 2736408"/>
                      <a:gd name="connsiteY5" fmla="*/ 0 h 1509791"/>
                      <a:gd name="connsiteX6" fmla="*/ 2736408 w 2736408"/>
                      <a:gd name="connsiteY6" fmla="*/ 488166 h 1509791"/>
                      <a:gd name="connsiteX7" fmla="*/ 2736408 w 2736408"/>
                      <a:gd name="connsiteY7" fmla="*/ 1006527 h 1509791"/>
                      <a:gd name="connsiteX8" fmla="*/ 2736408 w 2736408"/>
                      <a:gd name="connsiteY8" fmla="*/ 1509791 h 1509791"/>
                      <a:gd name="connsiteX9" fmla="*/ 2243855 w 2736408"/>
                      <a:gd name="connsiteY9" fmla="*/ 1509791 h 1509791"/>
                      <a:gd name="connsiteX10" fmla="*/ 1751301 w 2736408"/>
                      <a:gd name="connsiteY10" fmla="*/ 1509791 h 1509791"/>
                      <a:gd name="connsiteX11" fmla="*/ 1286112 w 2736408"/>
                      <a:gd name="connsiteY11" fmla="*/ 1509791 h 1509791"/>
                      <a:gd name="connsiteX12" fmla="*/ 766194 w 2736408"/>
                      <a:gd name="connsiteY12" fmla="*/ 1509791 h 1509791"/>
                      <a:gd name="connsiteX13" fmla="*/ 0 w 2736408"/>
                      <a:gd name="connsiteY13" fmla="*/ 1509791 h 1509791"/>
                      <a:gd name="connsiteX14" fmla="*/ 0 w 2736408"/>
                      <a:gd name="connsiteY14" fmla="*/ 1006527 h 1509791"/>
                      <a:gd name="connsiteX15" fmla="*/ 0 w 2736408"/>
                      <a:gd name="connsiteY15" fmla="*/ 473068 h 1509791"/>
                      <a:gd name="connsiteX16" fmla="*/ 0 w 2736408"/>
                      <a:gd name="connsiteY16" fmla="*/ 0 h 150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408" h="1509791" fill="none" extrusionOk="0">
                        <a:moveTo>
                          <a:pt x="0" y="0"/>
                        </a:moveTo>
                        <a:cubicBezTo>
                          <a:pt x="145109" y="-30286"/>
                          <a:pt x="448921" y="57682"/>
                          <a:pt x="574646" y="0"/>
                        </a:cubicBezTo>
                        <a:cubicBezTo>
                          <a:pt x="700371" y="-57682"/>
                          <a:pt x="850345" y="21868"/>
                          <a:pt x="1067199" y="0"/>
                        </a:cubicBezTo>
                        <a:cubicBezTo>
                          <a:pt x="1284053" y="-21868"/>
                          <a:pt x="1463566" y="20200"/>
                          <a:pt x="1587117" y="0"/>
                        </a:cubicBezTo>
                        <a:cubicBezTo>
                          <a:pt x="1710668" y="-20200"/>
                          <a:pt x="1912082" y="37315"/>
                          <a:pt x="2189126" y="0"/>
                        </a:cubicBezTo>
                        <a:cubicBezTo>
                          <a:pt x="2466170" y="-37315"/>
                          <a:pt x="2606169" y="22883"/>
                          <a:pt x="2736408" y="0"/>
                        </a:cubicBezTo>
                        <a:cubicBezTo>
                          <a:pt x="2747390" y="226948"/>
                          <a:pt x="2687084" y="311314"/>
                          <a:pt x="2736408" y="488166"/>
                        </a:cubicBezTo>
                        <a:cubicBezTo>
                          <a:pt x="2785732" y="665018"/>
                          <a:pt x="2687463" y="809891"/>
                          <a:pt x="2736408" y="1006527"/>
                        </a:cubicBezTo>
                        <a:cubicBezTo>
                          <a:pt x="2785353" y="1203163"/>
                          <a:pt x="2700578" y="1316460"/>
                          <a:pt x="2736408" y="1509791"/>
                        </a:cubicBezTo>
                        <a:cubicBezTo>
                          <a:pt x="2611055" y="1546502"/>
                          <a:pt x="2390570" y="1475326"/>
                          <a:pt x="2243855" y="1509791"/>
                        </a:cubicBezTo>
                        <a:cubicBezTo>
                          <a:pt x="2097140" y="1544256"/>
                          <a:pt x="1902040" y="1451310"/>
                          <a:pt x="1751301" y="1509791"/>
                        </a:cubicBezTo>
                        <a:cubicBezTo>
                          <a:pt x="1600562" y="1568272"/>
                          <a:pt x="1471852" y="1475059"/>
                          <a:pt x="1286112" y="1509791"/>
                        </a:cubicBezTo>
                        <a:cubicBezTo>
                          <a:pt x="1100372" y="1544523"/>
                          <a:pt x="967000" y="1481398"/>
                          <a:pt x="766194" y="1509791"/>
                        </a:cubicBezTo>
                        <a:cubicBezTo>
                          <a:pt x="565388" y="1538184"/>
                          <a:pt x="168034" y="1486750"/>
                          <a:pt x="0" y="1509791"/>
                        </a:cubicBezTo>
                        <a:cubicBezTo>
                          <a:pt x="-11533" y="1269451"/>
                          <a:pt x="60111" y="1185428"/>
                          <a:pt x="0" y="1006527"/>
                        </a:cubicBezTo>
                        <a:cubicBezTo>
                          <a:pt x="-60111" y="827626"/>
                          <a:pt x="27188" y="598914"/>
                          <a:pt x="0" y="473068"/>
                        </a:cubicBezTo>
                        <a:cubicBezTo>
                          <a:pt x="-27188" y="347222"/>
                          <a:pt x="11018" y="135133"/>
                          <a:pt x="0" y="0"/>
                        </a:cubicBezTo>
                        <a:close/>
                      </a:path>
                      <a:path w="2736408" h="1509791" stroke="0" extrusionOk="0">
                        <a:moveTo>
                          <a:pt x="0" y="0"/>
                        </a:moveTo>
                        <a:cubicBezTo>
                          <a:pt x="136877" y="-51007"/>
                          <a:pt x="319469" y="36902"/>
                          <a:pt x="602010" y="0"/>
                        </a:cubicBezTo>
                        <a:cubicBezTo>
                          <a:pt x="884551" y="-36902"/>
                          <a:pt x="915652" y="24822"/>
                          <a:pt x="1094563" y="0"/>
                        </a:cubicBezTo>
                        <a:cubicBezTo>
                          <a:pt x="1273474" y="-24822"/>
                          <a:pt x="1383394" y="521"/>
                          <a:pt x="1614481" y="0"/>
                        </a:cubicBezTo>
                        <a:cubicBezTo>
                          <a:pt x="1845568" y="-521"/>
                          <a:pt x="1861151" y="23273"/>
                          <a:pt x="2107034" y="0"/>
                        </a:cubicBezTo>
                        <a:cubicBezTo>
                          <a:pt x="2352917" y="-23273"/>
                          <a:pt x="2472198" y="59281"/>
                          <a:pt x="2736408" y="0"/>
                        </a:cubicBezTo>
                        <a:cubicBezTo>
                          <a:pt x="2738685" y="164373"/>
                          <a:pt x="2705783" y="244097"/>
                          <a:pt x="2736408" y="457970"/>
                        </a:cubicBezTo>
                        <a:cubicBezTo>
                          <a:pt x="2767033" y="671843"/>
                          <a:pt x="2734848" y="834615"/>
                          <a:pt x="2736408" y="946136"/>
                        </a:cubicBezTo>
                        <a:cubicBezTo>
                          <a:pt x="2737968" y="1057657"/>
                          <a:pt x="2669191" y="1389127"/>
                          <a:pt x="2736408" y="1509791"/>
                        </a:cubicBezTo>
                        <a:cubicBezTo>
                          <a:pt x="2575243" y="1534625"/>
                          <a:pt x="2316070" y="1473584"/>
                          <a:pt x="2189126" y="1509791"/>
                        </a:cubicBezTo>
                        <a:cubicBezTo>
                          <a:pt x="2062182" y="1545998"/>
                          <a:pt x="1886833" y="1484612"/>
                          <a:pt x="1669209" y="1509791"/>
                        </a:cubicBezTo>
                        <a:cubicBezTo>
                          <a:pt x="1451585" y="1534970"/>
                          <a:pt x="1414367" y="1456993"/>
                          <a:pt x="1204020" y="1509791"/>
                        </a:cubicBezTo>
                        <a:cubicBezTo>
                          <a:pt x="993673" y="1562589"/>
                          <a:pt x="819026" y="1505044"/>
                          <a:pt x="656738" y="1509791"/>
                        </a:cubicBezTo>
                        <a:cubicBezTo>
                          <a:pt x="494450" y="1514538"/>
                          <a:pt x="215155" y="1432983"/>
                          <a:pt x="0" y="1509791"/>
                        </a:cubicBezTo>
                        <a:cubicBezTo>
                          <a:pt x="-35163" y="1380368"/>
                          <a:pt x="3195" y="1165548"/>
                          <a:pt x="0" y="991429"/>
                        </a:cubicBezTo>
                        <a:cubicBezTo>
                          <a:pt x="-3195" y="817310"/>
                          <a:pt x="25960" y="718926"/>
                          <a:pt x="0" y="503264"/>
                        </a:cubicBezTo>
                        <a:cubicBezTo>
                          <a:pt x="-25960" y="287602"/>
                          <a:pt x="42141" y="21660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Cost per service (for </a:t>
            </a:r>
            <a:r>
              <a:rPr kumimoji="0" lang="en-AU" sz="1200" b="1" i="0" u="none" strike="noStrike" kern="1200" cap="none" spc="0" normalizeH="0" baseline="0" noProof="0">
                <a:ln>
                  <a:noFill/>
                </a:ln>
                <a:solidFill>
                  <a:prstClr val="black"/>
                </a:solidFill>
                <a:effectLst/>
                <a:uLnTx/>
                <a:uFillTx/>
                <a:latin typeface="Helvetica Neue Light" panose="02000403000000020004" pitchFamily="2" charset="0"/>
                <a:ea typeface="+mn-ea"/>
                <a:cs typeface="+mn-cs"/>
              </a:rPr>
              <a:t>salon):</a:t>
            </a:r>
            <a:b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b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Base Gel: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Activator Gel: $2.00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Tint remover </a:t>
            </a:r>
            <a:r>
              <a:rPr kumimoji="0" lang="en-CA"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remover </a:t>
            </a:r>
            <a:r>
              <a:rPr lang="en-CA" sz="1100" dirty="0">
                <a:solidFill>
                  <a:prstClr val="black"/>
                </a:solidFill>
                <a:latin typeface="Helvetica Neue Light" panose="02000403000000020004" pitchFamily="2" charset="0"/>
              </a:rPr>
              <a:t>Intense </a:t>
            </a:r>
            <a:r>
              <a:rPr lang="de-DE" sz="1100" dirty="0">
                <a:solidFill>
                  <a:prstClr val="black"/>
                </a:solidFill>
                <a:latin typeface="Helvetica Neue Light" panose="02000403000000020004" pitchFamily="2" charset="0"/>
              </a:rPr>
              <a:t>Brow[n]s </a:t>
            </a: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$0.50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1"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Total cost for one treatment: </a:t>
            </a:r>
            <a:r>
              <a:rPr lang="en-AU" sz="1200" b="1" i="1" dirty="0">
                <a:solidFill>
                  <a:prstClr val="black"/>
                </a:solidFill>
                <a:latin typeface="Helvetica Neue Light" panose="02000403000000020004" pitchFamily="2" charset="0"/>
              </a:rPr>
              <a:t>$3.63</a:t>
            </a:r>
          </a:p>
        </p:txBody>
      </p:sp>
      <p:sp>
        <p:nvSpPr>
          <p:cNvPr id="30" name="Rechteck 29">
            <a:extLst>
              <a:ext uri="{FF2B5EF4-FFF2-40B4-BE49-F238E27FC236}">
                <a16:creationId xmlns:a16="http://schemas.microsoft.com/office/drawing/2014/main" id="{0C883906-22D4-455C-9763-02BC578CC78C}"/>
              </a:ext>
            </a:extLst>
          </p:cNvPr>
          <p:cNvSpPr/>
          <p:nvPr/>
        </p:nvSpPr>
        <p:spPr>
          <a:xfrm>
            <a:off x="621437" y="5655076"/>
            <a:ext cx="10573305" cy="585926"/>
          </a:xfrm>
          <a:prstGeom prst="rect">
            <a:avLst/>
          </a:prstGeom>
          <a:solidFill>
            <a:srgbClr val="6F5248"/>
          </a:solidFill>
          <a:ln>
            <a:solidFill>
              <a:srgbClr val="6F52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Revenue with one tube = $300 - $400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Optimize your service by adding Eyecare Pads or Care Balm</a:t>
            </a:r>
          </a:p>
        </p:txBody>
      </p:sp>
      <p:sp>
        <p:nvSpPr>
          <p:cNvPr id="2" name="Titel 1">
            <a:extLst>
              <a:ext uri="{FF2B5EF4-FFF2-40B4-BE49-F238E27FC236}">
                <a16:creationId xmlns:a16="http://schemas.microsoft.com/office/drawing/2014/main" id="{8211F678-4213-4635-A53A-9C19699ED9A8}"/>
              </a:ext>
            </a:extLst>
          </p:cNvPr>
          <p:cNvSpPr>
            <a:spLocks noGrp="1"/>
          </p:cNvSpPr>
          <p:nvPr>
            <p:ph type="title"/>
          </p:nvPr>
        </p:nvSpPr>
        <p:spPr>
          <a:xfrm>
            <a:off x="491460" y="-46806"/>
            <a:ext cx="8328491" cy="1429414"/>
          </a:xfrm>
        </p:spPr>
        <p:txBody>
          <a:bodyPr>
            <a:normAutofit/>
          </a:bodyPr>
          <a:lstStyle/>
          <a:p>
            <a:r>
              <a:rPr lang="en-AU" sz="3200" dirty="0">
                <a:solidFill>
                  <a:srgbClr val="6F5248"/>
                </a:solidFill>
                <a:latin typeface="Helvetica" pitchFamily="2" charset="0"/>
              </a:rPr>
              <a:t>Eyelash</a:t>
            </a:r>
            <a:r>
              <a:rPr lang="de-DE" sz="3200" dirty="0">
                <a:solidFill>
                  <a:srgbClr val="6F5248"/>
                </a:solidFill>
                <a:latin typeface="Helvetica" pitchFamily="2" charset="0"/>
              </a:rPr>
              <a:t> Intensifying Service</a:t>
            </a:r>
          </a:p>
        </p:txBody>
      </p:sp>
      <p:pic>
        <p:nvPicPr>
          <p:cNvPr id="12" name="Grafik 11" descr="Ein Bild, das Text enthält.&#10;&#10;Automatisch generierte Beschreibung">
            <a:extLst>
              <a:ext uri="{FF2B5EF4-FFF2-40B4-BE49-F238E27FC236}">
                <a16:creationId xmlns:a16="http://schemas.microsoft.com/office/drawing/2014/main" id="{190188AF-1B05-0EBC-2914-B3C9F9E4C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02EA20CC-EEDE-C6E1-2E77-3AAB882850EF}"/>
              </a:ext>
            </a:extLst>
          </p:cNvPr>
          <p:cNvPicPr>
            <a:picLocks noChangeAspect="1"/>
          </p:cNvPicPr>
          <p:nvPr/>
        </p:nvPicPr>
        <p:blipFill rotWithShape="1">
          <a:blip r:embed="rId4"/>
          <a:srcRect l="32158" r="33507"/>
          <a:stretch/>
        </p:blipFill>
        <p:spPr>
          <a:xfrm>
            <a:off x="8310283" y="4293187"/>
            <a:ext cx="1108037" cy="2150937"/>
          </a:xfrm>
          <a:prstGeom prst="rect">
            <a:avLst/>
          </a:prstGeom>
        </p:spPr>
      </p:pic>
      <p:pic>
        <p:nvPicPr>
          <p:cNvPr id="18" name="Grafik 17">
            <a:extLst>
              <a:ext uri="{FF2B5EF4-FFF2-40B4-BE49-F238E27FC236}">
                <a16:creationId xmlns:a16="http://schemas.microsoft.com/office/drawing/2014/main" id="{B598458E-82D3-5B5E-42AE-B26AFFEB3D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0031" y="265112"/>
            <a:ext cx="2752900" cy="425448"/>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4748DB5D-2A8C-B3B8-519C-4E6352583E4C}"/>
              </a:ext>
            </a:extLst>
          </p:cNvPr>
          <p:cNvPicPr>
            <a:picLocks noChangeAspect="1"/>
          </p:cNvPicPr>
          <p:nvPr/>
        </p:nvPicPr>
        <p:blipFill rotWithShape="1">
          <a:blip r:embed="rId6"/>
          <a:srcRect l="21364" r="30876"/>
          <a:stretch/>
        </p:blipFill>
        <p:spPr>
          <a:xfrm>
            <a:off x="9142090" y="4251412"/>
            <a:ext cx="1601210" cy="2234486"/>
          </a:xfrm>
          <a:prstGeom prst="rect">
            <a:avLst/>
          </a:prstGeom>
        </p:spPr>
      </p:pic>
      <p:sp>
        <p:nvSpPr>
          <p:cNvPr id="13" name="Textfeld 12">
            <a:extLst>
              <a:ext uri="{FF2B5EF4-FFF2-40B4-BE49-F238E27FC236}">
                <a16:creationId xmlns:a16="http://schemas.microsoft.com/office/drawing/2014/main" id="{EA604786-3AEA-BEB5-2933-FD742AE475DE}"/>
              </a:ext>
            </a:extLst>
          </p:cNvPr>
          <p:cNvSpPr txBox="1"/>
          <p:nvPr/>
        </p:nvSpPr>
        <p:spPr>
          <a:xfrm>
            <a:off x="680470" y="6485166"/>
            <a:ext cx="8673079" cy="215444"/>
          </a:xfrm>
          <a:prstGeom prst="rect">
            <a:avLst/>
          </a:prstGeom>
          <a:noFill/>
        </p:spPr>
        <p:txBody>
          <a:bodyPr wrap="square" rtlCol="0">
            <a:spAutoFit/>
          </a:bodyPr>
          <a:lstStyle/>
          <a:p>
            <a:r>
              <a:rPr lang="de-DE" sz="800" dirty="0"/>
              <a:t>*</a:t>
            </a:r>
            <a:r>
              <a:rPr lang="de-DE" sz="800" dirty="0" err="1"/>
              <a:t>Depends</a:t>
            </a:r>
            <a:r>
              <a:rPr lang="de-DE" sz="800" dirty="0"/>
              <a:t> on </a:t>
            </a:r>
            <a:r>
              <a:rPr lang="de-DE" sz="800" dirty="0" err="1"/>
              <a:t>the</a:t>
            </a:r>
            <a:r>
              <a:rPr lang="de-DE" sz="800" dirty="0"/>
              <a:t> </a:t>
            </a:r>
            <a:r>
              <a:rPr lang="de-DE" sz="800" dirty="0" err="1"/>
              <a:t>quantity</a:t>
            </a:r>
            <a:r>
              <a:rPr lang="de-DE" sz="800" dirty="0"/>
              <a:t> </a:t>
            </a:r>
            <a:r>
              <a:rPr lang="de-DE" sz="800" dirty="0" err="1"/>
              <a:t>which</a:t>
            </a:r>
            <a:r>
              <a:rPr lang="de-DE" sz="800" dirty="0"/>
              <a:t> </a:t>
            </a:r>
            <a:r>
              <a:rPr lang="de-DE" sz="800" dirty="0" err="1"/>
              <a:t>is</a:t>
            </a:r>
            <a:r>
              <a:rPr lang="de-DE" sz="800" dirty="0"/>
              <a:t> </a:t>
            </a:r>
            <a:r>
              <a:rPr lang="de-DE" sz="800" dirty="0" err="1"/>
              <a:t>needed</a:t>
            </a:r>
            <a:r>
              <a:rPr lang="de-DE" sz="800" dirty="0"/>
              <a:t> </a:t>
            </a:r>
            <a:r>
              <a:rPr lang="de-DE" sz="800" dirty="0" err="1"/>
              <a:t>for</a:t>
            </a:r>
            <a:r>
              <a:rPr lang="de-DE" sz="800" dirty="0"/>
              <a:t> </a:t>
            </a:r>
            <a:r>
              <a:rPr lang="de-DE" sz="800" dirty="0" err="1"/>
              <a:t>one</a:t>
            </a:r>
            <a:r>
              <a:rPr lang="de-DE" sz="800" dirty="0"/>
              <a:t> </a:t>
            </a:r>
            <a:r>
              <a:rPr lang="de-DE" sz="800" dirty="0" err="1"/>
              <a:t>service</a:t>
            </a:r>
            <a:endParaRPr lang="de-DE" sz="800" dirty="0"/>
          </a:p>
        </p:txBody>
      </p:sp>
    </p:spTree>
    <p:extLst>
      <p:ext uri="{BB962C8B-B14F-4D97-AF65-F5344CB8AC3E}">
        <p14:creationId xmlns:p14="http://schemas.microsoft.com/office/powerpoint/2010/main" val="388741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extplatzhalter 3">
            <a:extLst>
              <a:ext uri="{FF2B5EF4-FFF2-40B4-BE49-F238E27FC236}">
                <a16:creationId xmlns:a16="http://schemas.microsoft.com/office/drawing/2014/main" id="{38AA5C43-A72A-4A0A-9C5B-D4E4EBECE1AB}"/>
              </a:ext>
            </a:extLst>
          </p:cNvPr>
          <p:cNvSpPr>
            <a:spLocks noGrp="1"/>
          </p:cNvSpPr>
          <p:nvPr>
            <p:ph type="body" orient="vert" sz="quarter" idx="13"/>
          </p:nvPr>
        </p:nvSpPr>
        <p:spPr/>
        <p:txBody>
          <a:bodyPr/>
          <a:lstStyle/>
          <a:p>
            <a:r>
              <a:rPr lang="de-DE" dirty="0"/>
              <a:t>Profitability</a:t>
            </a:r>
          </a:p>
        </p:txBody>
      </p:sp>
      <p:sp>
        <p:nvSpPr>
          <p:cNvPr id="6" name="Rechteck 5">
            <a:extLst>
              <a:ext uri="{FF2B5EF4-FFF2-40B4-BE49-F238E27FC236}">
                <a16:creationId xmlns:a16="http://schemas.microsoft.com/office/drawing/2014/main" id="{27FCA702-C05A-4D16-ACEC-77E55ABBC81A}"/>
              </a:ext>
            </a:extLst>
          </p:cNvPr>
          <p:cNvSpPr/>
          <p:nvPr/>
        </p:nvSpPr>
        <p:spPr>
          <a:xfrm>
            <a:off x="621436" y="1477926"/>
            <a:ext cx="10573305" cy="4073020"/>
          </a:xfrm>
          <a:prstGeom prst="rect">
            <a:avLst/>
          </a:prstGeom>
          <a:solidFill>
            <a:schemeClr val="bg1"/>
          </a:solidFill>
          <a:ln w="31750">
            <a:solidFill>
              <a:srgbClr val="BA9682"/>
            </a:solidFill>
            <a:prstDash val="solid"/>
            <a:extLst>
              <a:ext uri="{C807C97D-BFC1-408E-A445-0C87EB9F89A2}">
                <ask:lineSketchStyleProps xmlns:ask="http://schemas.microsoft.com/office/drawing/2018/sketchyshapes" sd="1859265988">
                  <a:custGeom>
                    <a:avLst/>
                    <a:gdLst>
                      <a:gd name="connsiteX0" fmla="*/ 0 w 10573305"/>
                      <a:gd name="connsiteY0" fmla="*/ 0 h 3902147"/>
                      <a:gd name="connsiteX1" fmla="*/ 10573305 w 10573305"/>
                      <a:gd name="connsiteY1" fmla="*/ 0 h 3902147"/>
                      <a:gd name="connsiteX2" fmla="*/ 10573305 w 10573305"/>
                      <a:gd name="connsiteY2" fmla="*/ 3902147 h 3902147"/>
                      <a:gd name="connsiteX3" fmla="*/ 0 w 10573305"/>
                      <a:gd name="connsiteY3" fmla="*/ 3902147 h 3902147"/>
                      <a:gd name="connsiteX4" fmla="*/ 0 w 10573305"/>
                      <a:gd name="connsiteY4" fmla="*/ 0 h 390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305" h="3902147" fill="none" extrusionOk="0">
                        <a:moveTo>
                          <a:pt x="0" y="0"/>
                        </a:moveTo>
                        <a:cubicBezTo>
                          <a:pt x="3944562" y="133708"/>
                          <a:pt x="8194921" y="155728"/>
                          <a:pt x="10573305" y="0"/>
                        </a:cubicBezTo>
                        <a:cubicBezTo>
                          <a:pt x="10643111" y="771767"/>
                          <a:pt x="10731343" y="2313623"/>
                          <a:pt x="10573305" y="3902147"/>
                        </a:cubicBezTo>
                        <a:cubicBezTo>
                          <a:pt x="8301597" y="4052408"/>
                          <a:pt x="1099555" y="3895541"/>
                          <a:pt x="0" y="3902147"/>
                        </a:cubicBezTo>
                        <a:cubicBezTo>
                          <a:pt x="23625" y="1980673"/>
                          <a:pt x="169171" y="1268012"/>
                          <a:pt x="0" y="0"/>
                        </a:cubicBezTo>
                        <a:close/>
                      </a:path>
                      <a:path w="10573305" h="3902147" stroke="0" extrusionOk="0">
                        <a:moveTo>
                          <a:pt x="0" y="0"/>
                        </a:moveTo>
                        <a:cubicBezTo>
                          <a:pt x="2812755" y="-61806"/>
                          <a:pt x="6468814" y="-123387"/>
                          <a:pt x="10573305" y="0"/>
                        </a:cubicBezTo>
                        <a:cubicBezTo>
                          <a:pt x="10451959" y="1594361"/>
                          <a:pt x="10509364" y="2165075"/>
                          <a:pt x="10573305" y="3902147"/>
                        </a:cubicBezTo>
                        <a:cubicBezTo>
                          <a:pt x="6063689" y="3919873"/>
                          <a:pt x="1581348" y="4027066"/>
                          <a:pt x="0" y="3902147"/>
                        </a:cubicBezTo>
                        <a:cubicBezTo>
                          <a:pt x="92328" y="2879404"/>
                          <a:pt x="87001" y="11932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tx1"/>
                </a:solidFill>
                <a:effectLst/>
                <a:uLnTx/>
                <a:uFillTx/>
                <a:latin typeface="Helvetica Neue Light" panose="02000403000000020004" pitchFamily="2" charset="0"/>
                <a:ea typeface="+mn-ea"/>
                <a:cs typeface="+mn-cs"/>
              </a:rPr>
              <a:t>Salon Purchase Price: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chemeClr val="tx1"/>
                </a:solidFill>
                <a:effectLst/>
                <a:uLnTx/>
                <a:uFillTx/>
                <a:latin typeface="Helvetica Neue Light" panose="02000403000000020004" pitchFamily="2" charset="0"/>
                <a:ea typeface="+mn-ea"/>
                <a:cs typeface="+mn-cs"/>
              </a:rPr>
              <a:t>1 Kit = 60 applications</a:t>
            </a:r>
            <a:br>
              <a:rPr kumimoji="0" lang="en-CA" sz="1400" b="1" i="0" u="none" strike="noStrike" kern="1200" cap="none" spc="0" normalizeH="0" baseline="0" noProof="0" dirty="0">
                <a:ln>
                  <a:noFill/>
                </a:ln>
                <a:solidFill>
                  <a:schemeClr val="tx1"/>
                </a:solidFill>
                <a:effectLst/>
                <a:uLnTx/>
                <a:uFillTx/>
                <a:latin typeface="Helvetica Neue Light" panose="02000403000000020004" pitchFamily="2" charset="0"/>
                <a:ea typeface="+mn-ea"/>
                <a:cs typeface="+mn-cs"/>
              </a:rPr>
            </a:br>
            <a:r>
              <a:rPr kumimoji="0" lang="en-CA" sz="1400" b="1" i="0" u="none" strike="noStrike" kern="1200" cap="none" spc="0" normalizeH="0" baseline="0" noProof="0" dirty="0">
                <a:ln>
                  <a:noFill/>
                </a:ln>
                <a:solidFill>
                  <a:schemeClr val="tx1"/>
                </a:solidFill>
                <a:effectLst/>
                <a:uLnTx/>
                <a:uFillTx/>
                <a:latin typeface="Helvetica Neue Light" panose="02000403000000020004" pitchFamily="2" charset="0"/>
                <a:ea typeface="+mn-ea"/>
                <a:cs typeface="+mn-cs"/>
              </a:rPr>
              <a:t>= Total cost: $</a:t>
            </a:r>
            <a:r>
              <a:rPr lang="en-CA" sz="1400" b="1" dirty="0">
                <a:solidFill>
                  <a:schemeClr val="tx1"/>
                </a:solidFill>
                <a:latin typeface="Helvetica Neue Light" panose="02000403000000020004" pitchFamily="2" charset="0"/>
              </a:rPr>
              <a:t>299.95</a:t>
            </a:r>
            <a:endParaRPr kumimoji="0" lang="en-CA" sz="1400" b="1" i="0" u="none" strike="noStrike" kern="1200" cap="none" spc="0" normalizeH="0" baseline="0" noProof="0" dirty="0">
              <a:ln>
                <a:noFill/>
              </a:ln>
              <a:solidFill>
                <a:schemeClr val="tx1"/>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dirty="0">
              <a:solidFill>
                <a:prstClr val="black"/>
              </a:solidFill>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 Kit includes: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latin typeface="Helvetica Neue Light" panose="02000403000000020004" pitchFamily="2" charset="0"/>
              </a:rPr>
              <a:t>1x Brow Mapper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2x 15ml Intensifying Primer </a:t>
            </a:r>
            <a:r>
              <a:rPr lang="en-CA" sz="1200" dirty="0">
                <a:solidFill>
                  <a:prstClr val="black"/>
                </a:solidFill>
                <a:latin typeface="Helvetica Neue Light" panose="02000403000000020004" pitchFamily="2" charset="0"/>
              </a:rPr>
              <a:t>Medium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2x 15ml Intensifying Primer Strong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latin typeface="Helvetica Neue Light" panose="02000403000000020004" pitchFamily="2" charset="0"/>
              </a:rPr>
              <a:t>1x 15ml Base Gel Ash Brown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15ml Base Gel Chocolate Brown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latin typeface="Helvetica Neue Light" panose="02000403000000020004" pitchFamily="2" charset="0"/>
              </a:rPr>
              <a:t>1x 15ml Base Gel Deep Brown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15ml Base Gel Black Brown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latin typeface="Helvetica Neue Light" panose="02000403000000020004" pitchFamily="2" charset="0"/>
              </a:rPr>
              <a:t>4x 15ml Activator Gel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150</a:t>
            </a:r>
            <a:r>
              <a:rPr lang="en-CA" sz="1200" dirty="0">
                <a:solidFill>
                  <a:prstClr val="black"/>
                </a:solidFill>
                <a:latin typeface="Helvetica Neue Light" panose="02000403000000020004" pitchFamily="2" charset="0"/>
              </a:rPr>
              <a:t>ml Tint Remover Intense Browns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latin typeface="Helvetica Neue Light" panose="02000403000000020004" pitchFamily="2" charset="0"/>
              </a:rPr>
              <a:t>2x Cosmetic Brushes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2x Cosmetic Dishes</a:t>
            </a:r>
          </a:p>
        </p:txBody>
      </p:sp>
      <p:sp>
        <p:nvSpPr>
          <p:cNvPr id="17" name="Textfeld 16">
            <a:extLst>
              <a:ext uri="{FF2B5EF4-FFF2-40B4-BE49-F238E27FC236}">
                <a16:creationId xmlns:a16="http://schemas.microsoft.com/office/drawing/2014/main" id="{187B1510-EAAC-43B7-9F53-DC71B2DCA3FF}"/>
              </a:ext>
            </a:extLst>
          </p:cNvPr>
          <p:cNvSpPr txBox="1"/>
          <p:nvPr/>
        </p:nvSpPr>
        <p:spPr>
          <a:xfrm>
            <a:off x="4078654" y="3087927"/>
            <a:ext cx="4034691" cy="369332"/>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endPar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p:txBody>
      </p:sp>
      <p:sp>
        <p:nvSpPr>
          <p:cNvPr id="19" name="Rechteck 18">
            <a:extLst>
              <a:ext uri="{FF2B5EF4-FFF2-40B4-BE49-F238E27FC236}">
                <a16:creationId xmlns:a16="http://schemas.microsoft.com/office/drawing/2014/main" id="{57E5B663-EC84-4780-A8A0-D30E6D1DCC84}"/>
              </a:ext>
            </a:extLst>
          </p:cNvPr>
          <p:cNvSpPr/>
          <p:nvPr/>
        </p:nvSpPr>
        <p:spPr>
          <a:xfrm>
            <a:off x="3378743" y="2541123"/>
            <a:ext cx="4798737" cy="736013"/>
          </a:xfrm>
          <a:prstGeom prst="rect">
            <a:avLst/>
          </a:prstGeom>
          <a:solidFill>
            <a:schemeClr val="bg1"/>
          </a:solidFill>
          <a:ln w="31750">
            <a:solidFill>
              <a:srgbClr val="5F3E35"/>
            </a:solidFill>
            <a:prstDash val="solid"/>
            <a:extLst>
              <a:ext uri="{C807C97D-BFC1-408E-A445-0C87EB9F89A2}">
                <ask:lineSketchStyleProps xmlns:ask="http://schemas.microsoft.com/office/drawing/2018/sketchyshapes" sd="3273543333">
                  <a:custGeom>
                    <a:avLst/>
                    <a:gdLst>
                      <a:gd name="connsiteX0" fmla="*/ 0 w 2736408"/>
                      <a:gd name="connsiteY0" fmla="*/ 0 h 1509791"/>
                      <a:gd name="connsiteX1" fmla="*/ 574646 w 2736408"/>
                      <a:gd name="connsiteY1" fmla="*/ 0 h 1509791"/>
                      <a:gd name="connsiteX2" fmla="*/ 1067199 w 2736408"/>
                      <a:gd name="connsiteY2" fmla="*/ 0 h 1509791"/>
                      <a:gd name="connsiteX3" fmla="*/ 1587117 w 2736408"/>
                      <a:gd name="connsiteY3" fmla="*/ 0 h 1509791"/>
                      <a:gd name="connsiteX4" fmla="*/ 2189126 w 2736408"/>
                      <a:gd name="connsiteY4" fmla="*/ 0 h 1509791"/>
                      <a:gd name="connsiteX5" fmla="*/ 2736408 w 2736408"/>
                      <a:gd name="connsiteY5" fmla="*/ 0 h 1509791"/>
                      <a:gd name="connsiteX6" fmla="*/ 2736408 w 2736408"/>
                      <a:gd name="connsiteY6" fmla="*/ 488166 h 1509791"/>
                      <a:gd name="connsiteX7" fmla="*/ 2736408 w 2736408"/>
                      <a:gd name="connsiteY7" fmla="*/ 1006527 h 1509791"/>
                      <a:gd name="connsiteX8" fmla="*/ 2736408 w 2736408"/>
                      <a:gd name="connsiteY8" fmla="*/ 1509791 h 1509791"/>
                      <a:gd name="connsiteX9" fmla="*/ 2243855 w 2736408"/>
                      <a:gd name="connsiteY9" fmla="*/ 1509791 h 1509791"/>
                      <a:gd name="connsiteX10" fmla="*/ 1751301 w 2736408"/>
                      <a:gd name="connsiteY10" fmla="*/ 1509791 h 1509791"/>
                      <a:gd name="connsiteX11" fmla="*/ 1286112 w 2736408"/>
                      <a:gd name="connsiteY11" fmla="*/ 1509791 h 1509791"/>
                      <a:gd name="connsiteX12" fmla="*/ 766194 w 2736408"/>
                      <a:gd name="connsiteY12" fmla="*/ 1509791 h 1509791"/>
                      <a:gd name="connsiteX13" fmla="*/ 0 w 2736408"/>
                      <a:gd name="connsiteY13" fmla="*/ 1509791 h 1509791"/>
                      <a:gd name="connsiteX14" fmla="*/ 0 w 2736408"/>
                      <a:gd name="connsiteY14" fmla="*/ 1006527 h 1509791"/>
                      <a:gd name="connsiteX15" fmla="*/ 0 w 2736408"/>
                      <a:gd name="connsiteY15" fmla="*/ 473068 h 1509791"/>
                      <a:gd name="connsiteX16" fmla="*/ 0 w 2736408"/>
                      <a:gd name="connsiteY16" fmla="*/ 0 h 150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408" h="1509791" fill="none" extrusionOk="0">
                        <a:moveTo>
                          <a:pt x="0" y="0"/>
                        </a:moveTo>
                        <a:cubicBezTo>
                          <a:pt x="145109" y="-30286"/>
                          <a:pt x="448921" y="57682"/>
                          <a:pt x="574646" y="0"/>
                        </a:cubicBezTo>
                        <a:cubicBezTo>
                          <a:pt x="700371" y="-57682"/>
                          <a:pt x="850345" y="21868"/>
                          <a:pt x="1067199" y="0"/>
                        </a:cubicBezTo>
                        <a:cubicBezTo>
                          <a:pt x="1284053" y="-21868"/>
                          <a:pt x="1463566" y="20200"/>
                          <a:pt x="1587117" y="0"/>
                        </a:cubicBezTo>
                        <a:cubicBezTo>
                          <a:pt x="1710668" y="-20200"/>
                          <a:pt x="1912082" y="37315"/>
                          <a:pt x="2189126" y="0"/>
                        </a:cubicBezTo>
                        <a:cubicBezTo>
                          <a:pt x="2466170" y="-37315"/>
                          <a:pt x="2606169" y="22883"/>
                          <a:pt x="2736408" y="0"/>
                        </a:cubicBezTo>
                        <a:cubicBezTo>
                          <a:pt x="2747390" y="226948"/>
                          <a:pt x="2687084" y="311314"/>
                          <a:pt x="2736408" y="488166"/>
                        </a:cubicBezTo>
                        <a:cubicBezTo>
                          <a:pt x="2785732" y="665018"/>
                          <a:pt x="2687463" y="809891"/>
                          <a:pt x="2736408" y="1006527"/>
                        </a:cubicBezTo>
                        <a:cubicBezTo>
                          <a:pt x="2785353" y="1203163"/>
                          <a:pt x="2700578" y="1316460"/>
                          <a:pt x="2736408" y="1509791"/>
                        </a:cubicBezTo>
                        <a:cubicBezTo>
                          <a:pt x="2611055" y="1546502"/>
                          <a:pt x="2390570" y="1475326"/>
                          <a:pt x="2243855" y="1509791"/>
                        </a:cubicBezTo>
                        <a:cubicBezTo>
                          <a:pt x="2097140" y="1544256"/>
                          <a:pt x="1902040" y="1451310"/>
                          <a:pt x="1751301" y="1509791"/>
                        </a:cubicBezTo>
                        <a:cubicBezTo>
                          <a:pt x="1600562" y="1568272"/>
                          <a:pt x="1471852" y="1475059"/>
                          <a:pt x="1286112" y="1509791"/>
                        </a:cubicBezTo>
                        <a:cubicBezTo>
                          <a:pt x="1100372" y="1544523"/>
                          <a:pt x="967000" y="1481398"/>
                          <a:pt x="766194" y="1509791"/>
                        </a:cubicBezTo>
                        <a:cubicBezTo>
                          <a:pt x="565388" y="1538184"/>
                          <a:pt x="168034" y="1486750"/>
                          <a:pt x="0" y="1509791"/>
                        </a:cubicBezTo>
                        <a:cubicBezTo>
                          <a:pt x="-11533" y="1269451"/>
                          <a:pt x="60111" y="1185428"/>
                          <a:pt x="0" y="1006527"/>
                        </a:cubicBezTo>
                        <a:cubicBezTo>
                          <a:pt x="-60111" y="827626"/>
                          <a:pt x="27188" y="598914"/>
                          <a:pt x="0" y="473068"/>
                        </a:cubicBezTo>
                        <a:cubicBezTo>
                          <a:pt x="-27188" y="347222"/>
                          <a:pt x="11018" y="135133"/>
                          <a:pt x="0" y="0"/>
                        </a:cubicBezTo>
                        <a:close/>
                      </a:path>
                      <a:path w="2736408" h="1509791" stroke="0" extrusionOk="0">
                        <a:moveTo>
                          <a:pt x="0" y="0"/>
                        </a:moveTo>
                        <a:cubicBezTo>
                          <a:pt x="136877" y="-51007"/>
                          <a:pt x="319469" y="36902"/>
                          <a:pt x="602010" y="0"/>
                        </a:cubicBezTo>
                        <a:cubicBezTo>
                          <a:pt x="884551" y="-36902"/>
                          <a:pt x="915652" y="24822"/>
                          <a:pt x="1094563" y="0"/>
                        </a:cubicBezTo>
                        <a:cubicBezTo>
                          <a:pt x="1273474" y="-24822"/>
                          <a:pt x="1383394" y="521"/>
                          <a:pt x="1614481" y="0"/>
                        </a:cubicBezTo>
                        <a:cubicBezTo>
                          <a:pt x="1845568" y="-521"/>
                          <a:pt x="1861151" y="23273"/>
                          <a:pt x="2107034" y="0"/>
                        </a:cubicBezTo>
                        <a:cubicBezTo>
                          <a:pt x="2352917" y="-23273"/>
                          <a:pt x="2472198" y="59281"/>
                          <a:pt x="2736408" y="0"/>
                        </a:cubicBezTo>
                        <a:cubicBezTo>
                          <a:pt x="2738685" y="164373"/>
                          <a:pt x="2705783" y="244097"/>
                          <a:pt x="2736408" y="457970"/>
                        </a:cubicBezTo>
                        <a:cubicBezTo>
                          <a:pt x="2767033" y="671843"/>
                          <a:pt x="2734848" y="834615"/>
                          <a:pt x="2736408" y="946136"/>
                        </a:cubicBezTo>
                        <a:cubicBezTo>
                          <a:pt x="2737968" y="1057657"/>
                          <a:pt x="2669191" y="1389127"/>
                          <a:pt x="2736408" y="1509791"/>
                        </a:cubicBezTo>
                        <a:cubicBezTo>
                          <a:pt x="2575243" y="1534625"/>
                          <a:pt x="2316070" y="1473584"/>
                          <a:pt x="2189126" y="1509791"/>
                        </a:cubicBezTo>
                        <a:cubicBezTo>
                          <a:pt x="2062182" y="1545998"/>
                          <a:pt x="1886833" y="1484612"/>
                          <a:pt x="1669209" y="1509791"/>
                        </a:cubicBezTo>
                        <a:cubicBezTo>
                          <a:pt x="1451585" y="1534970"/>
                          <a:pt x="1414367" y="1456993"/>
                          <a:pt x="1204020" y="1509791"/>
                        </a:cubicBezTo>
                        <a:cubicBezTo>
                          <a:pt x="993673" y="1562589"/>
                          <a:pt x="819026" y="1505044"/>
                          <a:pt x="656738" y="1509791"/>
                        </a:cubicBezTo>
                        <a:cubicBezTo>
                          <a:pt x="494450" y="1514538"/>
                          <a:pt x="215155" y="1432983"/>
                          <a:pt x="0" y="1509791"/>
                        </a:cubicBezTo>
                        <a:cubicBezTo>
                          <a:pt x="-35163" y="1380368"/>
                          <a:pt x="3195" y="1165548"/>
                          <a:pt x="0" y="991429"/>
                        </a:cubicBezTo>
                        <a:cubicBezTo>
                          <a:pt x="-3195" y="817310"/>
                          <a:pt x="25960" y="718926"/>
                          <a:pt x="0" y="503264"/>
                        </a:cubicBezTo>
                        <a:cubicBezTo>
                          <a:pt x="-25960" y="287602"/>
                          <a:pt x="42141" y="21660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Cost per service (for salon):</a:t>
            </a:r>
            <a:r>
              <a:rPr lang="en-AU" sz="1200" dirty="0">
                <a:solidFill>
                  <a:prstClr val="black"/>
                </a:solidFill>
                <a:latin typeface="Helvetica Neue Light" panose="02000403000000020004" pitchFamily="2" charset="0"/>
              </a:rPr>
              <a:t> </a:t>
            </a:r>
            <a:r>
              <a:rPr kumimoji="0" lang="en-AU" sz="1200" b="1" i="1"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Total cost for one treatment: $5.00</a:t>
            </a:r>
          </a:p>
        </p:txBody>
      </p:sp>
      <p:sp>
        <p:nvSpPr>
          <p:cNvPr id="30" name="Rechteck 29">
            <a:extLst>
              <a:ext uri="{FF2B5EF4-FFF2-40B4-BE49-F238E27FC236}">
                <a16:creationId xmlns:a16="http://schemas.microsoft.com/office/drawing/2014/main" id="{0C883906-22D4-455C-9763-02BC578CC78C}"/>
              </a:ext>
            </a:extLst>
          </p:cNvPr>
          <p:cNvSpPr/>
          <p:nvPr/>
        </p:nvSpPr>
        <p:spPr>
          <a:xfrm>
            <a:off x="621437" y="5655076"/>
            <a:ext cx="10573305" cy="585926"/>
          </a:xfrm>
          <a:prstGeom prst="rect">
            <a:avLst/>
          </a:prstGeom>
          <a:solidFill>
            <a:srgbClr val="BA9682"/>
          </a:solidFill>
          <a:ln>
            <a:solidFill>
              <a:srgbClr val="BA9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Revenue with one Kit = $2,400</a:t>
            </a:r>
          </a:p>
        </p:txBody>
      </p:sp>
      <p:sp>
        <p:nvSpPr>
          <p:cNvPr id="2" name="Titel 1">
            <a:extLst>
              <a:ext uri="{FF2B5EF4-FFF2-40B4-BE49-F238E27FC236}">
                <a16:creationId xmlns:a16="http://schemas.microsoft.com/office/drawing/2014/main" id="{8211F678-4213-4635-A53A-9C19699ED9A8}"/>
              </a:ext>
            </a:extLst>
          </p:cNvPr>
          <p:cNvSpPr>
            <a:spLocks noGrp="1"/>
          </p:cNvSpPr>
          <p:nvPr>
            <p:ph type="title"/>
          </p:nvPr>
        </p:nvSpPr>
        <p:spPr>
          <a:xfrm>
            <a:off x="491460" y="-46806"/>
            <a:ext cx="10573305" cy="1429414"/>
          </a:xfrm>
        </p:spPr>
        <p:txBody>
          <a:bodyPr>
            <a:normAutofit/>
          </a:bodyPr>
          <a:lstStyle/>
          <a:p>
            <a:r>
              <a:rPr lang="de-DE" sz="3200" dirty="0">
                <a:solidFill>
                  <a:srgbClr val="6F5248"/>
                </a:solidFill>
                <a:latin typeface="Helvetica" pitchFamily="2" charset="0"/>
              </a:rPr>
              <a:t> </a:t>
            </a:r>
            <a:r>
              <a:rPr lang="de-DE" sz="3200" dirty="0"/>
              <a:t>PROFESSIONAL KIT INTENSE BROW[N]S </a:t>
            </a:r>
            <a:endParaRPr lang="de-DE" sz="3200" dirty="0">
              <a:solidFill>
                <a:srgbClr val="6F5248"/>
              </a:solidFill>
              <a:latin typeface="Helvetica" pitchFamily="2" charset="0"/>
            </a:endParaRPr>
          </a:p>
        </p:txBody>
      </p:sp>
      <p:pic>
        <p:nvPicPr>
          <p:cNvPr id="12" name="Grafik 11" descr="Ein Bild, das Text enthält.&#10;&#10;Automatisch generierte Beschreibung">
            <a:extLst>
              <a:ext uri="{FF2B5EF4-FFF2-40B4-BE49-F238E27FC236}">
                <a16:creationId xmlns:a16="http://schemas.microsoft.com/office/drawing/2014/main" id="{190188AF-1B05-0EBC-2914-B3C9F9E4C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pic>
        <p:nvPicPr>
          <p:cNvPr id="18" name="Grafik 17">
            <a:extLst>
              <a:ext uri="{FF2B5EF4-FFF2-40B4-BE49-F238E27FC236}">
                <a16:creationId xmlns:a16="http://schemas.microsoft.com/office/drawing/2014/main" id="{B598458E-82D3-5B5E-42AE-B26AFFEB3D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0031" y="265112"/>
            <a:ext cx="2752900" cy="425448"/>
          </a:xfrm>
          <a:prstGeom prst="rect">
            <a:avLst/>
          </a:prstGeom>
        </p:spPr>
      </p:pic>
      <p:pic>
        <p:nvPicPr>
          <p:cNvPr id="9" name="Grafik 8" descr="Ein Bild, das Text, Visitenkarte enthält.&#10;&#10;Automatisch generierte Beschreibung">
            <a:extLst>
              <a:ext uri="{FF2B5EF4-FFF2-40B4-BE49-F238E27FC236}">
                <a16:creationId xmlns:a16="http://schemas.microsoft.com/office/drawing/2014/main" id="{47EC835C-5E23-B659-1149-2CDD3DD00547}"/>
              </a:ext>
            </a:extLst>
          </p:cNvPr>
          <p:cNvPicPr>
            <a:picLocks noChangeAspect="1"/>
          </p:cNvPicPr>
          <p:nvPr/>
        </p:nvPicPr>
        <p:blipFill rotWithShape="1">
          <a:blip r:embed="rId5"/>
          <a:srcRect l="24163" r="26197"/>
          <a:stretch/>
        </p:blipFill>
        <p:spPr>
          <a:xfrm>
            <a:off x="8015351" y="2030379"/>
            <a:ext cx="3206982" cy="4305948"/>
          </a:xfrm>
          <a:prstGeom prst="rect">
            <a:avLst/>
          </a:prstGeom>
        </p:spPr>
      </p:pic>
      <p:sp>
        <p:nvSpPr>
          <p:cNvPr id="10" name="Textfeld 9">
            <a:extLst>
              <a:ext uri="{FF2B5EF4-FFF2-40B4-BE49-F238E27FC236}">
                <a16:creationId xmlns:a16="http://schemas.microsoft.com/office/drawing/2014/main" id="{4A6E68BE-9309-94A8-15A1-589ED3ED7CE3}"/>
              </a:ext>
            </a:extLst>
          </p:cNvPr>
          <p:cNvSpPr txBox="1"/>
          <p:nvPr/>
        </p:nvSpPr>
        <p:spPr>
          <a:xfrm>
            <a:off x="2357180" y="1708793"/>
            <a:ext cx="684186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Service: ~25 – 30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You can achieve ~</a:t>
            </a:r>
            <a:r>
              <a:rPr lang="en-CA" b="1" dirty="0">
                <a:solidFill>
                  <a:prstClr val="black"/>
                </a:solidFill>
                <a:latin typeface="Helvetica Neue Light" panose="02000403000000020004" pitchFamily="2" charset="0"/>
              </a:rPr>
              <a:t>60</a:t>
            </a: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tinting services with ONLY Kit!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p:txBody>
      </p:sp>
      <p:sp>
        <p:nvSpPr>
          <p:cNvPr id="50" name="Textfeld 49">
            <a:extLst>
              <a:ext uri="{FF2B5EF4-FFF2-40B4-BE49-F238E27FC236}">
                <a16:creationId xmlns:a16="http://schemas.microsoft.com/office/drawing/2014/main" id="{78C1DCAF-1096-3787-CCC8-22B6E8C610DB}"/>
              </a:ext>
            </a:extLst>
          </p:cNvPr>
          <p:cNvSpPr txBox="1"/>
          <p:nvPr/>
        </p:nvSpPr>
        <p:spPr>
          <a:xfrm>
            <a:off x="3667460" y="3693790"/>
            <a:ext cx="4857078" cy="120032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AU" dirty="0">
                <a:solidFill>
                  <a:prstClr val="black"/>
                </a:solidFill>
                <a:latin typeface="Helvetica Neue Light" panose="02000403000000020004" pitchFamily="2" charset="0"/>
              </a:rPr>
              <a:t>Perfect tool to start with the Intense Browns</a:t>
            </a:r>
            <a:endPar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Additional profit with little effort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Increased customer satisfaction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Customer loyalty</a:t>
            </a:r>
          </a:p>
        </p:txBody>
      </p:sp>
      <p:sp>
        <p:nvSpPr>
          <p:cNvPr id="13" name="Textfeld 12">
            <a:extLst>
              <a:ext uri="{FF2B5EF4-FFF2-40B4-BE49-F238E27FC236}">
                <a16:creationId xmlns:a16="http://schemas.microsoft.com/office/drawing/2014/main" id="{6AD913C0-1797-14AC-7AF4-6B1EC619B89C}"/>
              </a:ext>
            </a:extLst>
          </p:cNvPr>
          <p:cNvSpPr txBox="1"/>
          <p:nvPr/>
        </p:nvSpPr>
        <p:spPr>
          <a:xfrm>
            <a:off x="680470" y="6485166"/>
            <a:ext cx="8673079" cy="215444"/>
          </a:xfrm>
          <a:prstGeom prst="rect">
            <a:avLst/>
          </a:prstGeom>
          <a:noFill/>
        </p:spPr>
        <p:txBody>
          <a:bodyPr wrap="square" rtlCol="0">
            <a:spAutoFit/>
          </a:bodyPr>
          <a:lstStyle/>
          <a:p>
            <a:r>
              <a:rPr lang="de-DE" sz="800" dirty="0"/>
              <a:t>60x applications with one Kit: 60x $40= $2,400</a:t>
            </a:r>
          </a:p>
        </p:txBody>
      </p:sp>
    </p:spTree>
    <p:extLst>
      <p:ext uri="{BB962C8B-B14F-4D97-AF65-F5344CB8AC3E}">
        <p14:creationId xmlns:p14="http://schemas.microsoft.com/office/powerpoint/2010/main" val="210208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extplatzhalter 3">
            <a:extLst>
              <a:ext uri="{FF2B5EF4-FFF2-40B4-BE49-F238E27FC236}">
                <a16:creationId xmlns:a16="http://schemas.microsoft.com/office/drawing/2014/main" id="{38AA5C43-A72A-4A0A-9C5B-D4E4EBECE1AB}"/>
              </a:ext>
            </a:extLst>
          </p:cNvPr>
          <p:cNvSpPr>
            <a:spLocks noGrp="1"/>
          </p:cNvSpPr>
          <p:nvPr>
            <p:ph type="body" orient="vert" sz="quarter" idx="13"/>
          </p:nvPr>
        </p:nvSpPr>
        <p:spPr/>
        <p:txBody>
          <a:bodyPr/>
          <a:lstStyle/>
          <a:p>
            <a:r>
              <a:rPr lang="de-DE" dirty="0">
                <a:solidFill>
                  <a:srgbClr val="6F5248"/>
                </a:solidFill>
              </a:rPr>
              <a:t>Profitability</a:t>
            </a:r>
          </a:p>
        </p:txBody>
      </p:sp>
      <p:sp>
        <p:nvSpPr>
          <p:cNvPr id="6" name="Rechteck 5">
            <a:extLst>
              <a:ext uri="{FF2B5EF4-FFF2-40B4-BE49-F238E27FC236}">
                <a16:creationId xmlns:a16="http://schemas.microsoft.com/office/drawing/2014/main" id="{27FCA702-C05A-4D16-ACEC-77E55ABBC81A}"/>
              </a:ext>
            </a:extLst>
          </p:cNvPr>
          <p:cNvSpPr/>
          <p:nvPr/>
        </p:nvSpPr>
        <p:spPr>
          <a:xfrm>
            <a:off x="621436" y="1489344"/>
            <a:ext cx="10573305" cy="3902147"/>
          </a:xfrm>
          <a:prstGeom prst="rect">
            <a:avLst/>
          </a:prstGeom>
          <a:solidFill>
            <a:schemeClr val="bg1"/>
          </a:solidFill>
          <a:ln w="31750">
            <a:solidFill>
              <a:srgbClr val="6F5248"/>
            </a:solidFill>
            <a:prstDash val="solid"/>
            <a:extLst>
              <a:ext uri="{C807C97D-BFC1-408E-A445-0C87EB9F89A2}">
                <ask:lineSketchStyleProps xmlns:ask="http://schemas.microsoft.com/office/drawing/2018/sketchyshapes" sd="1859265988">
                  <a:custGeom>
                    <a:avLst/>
                    <a:gdLst>
                      <a:gd name="connsiteX0" fmla="*/ 0 w 10573305"/>
                      <a:gd name="connsiteY0" fmla="*/ 0 h 3902147"/>
                      <a:gd name="connsiteX1" fmla="*/ 10573305 w 10573305"/>
                      <a:gd name="connsiteY1" fmla="*/ 0 h 3902147"/>
                      <a:gd name="connsiteX2" fmla="*/ 10573305 w 10573305"/>
                      <a:gd name="connsiteY2" fmla="*/ 3902147 h 3902147"/>
                      <a:gd name="connsiteX3" fmla="*/ 0 w 10573305"/>
                      <a:gd name="connsiteY3" fmla="*/ 3902147 h 3902147"/>
                      <a:gd name="connsiteX4" fmla="*/ 0 w 10573305"/>
                      <a:gd name="connsiteY4" fmla="*/ 0 h 390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305" h="3902147" fill="none" extrusionOk="0">
                        <a:moveTo>
                          <a:pt x="0" y="0"/>
                        </a:moveTo>
                        <a:cubicBezTo>
                          <a:pt x="3944562" y="133708"/>
                          <a:pt x="8194921" y="155728"/>
                          <a:pt x="10573305" y="0"/>
                        </a:cubicBezTo>
                        <a:cubicBezTo>
                          <a:pt x="10643111" y="771767"/>
                          <a:pt x="10731343" y="2313623"/>
                          <a:pt x="10573305" y="3902147"/>
                        </a:cubicBezTo>
                        <a:cubicBezTo>
                          <a:pt x="8301597" y="4052408"/>
                          <a:pt x="1099555" y="3895541"/>
                          <a:pt x="0" y="3902147"/>
                        </a:cubicBezTo>
                        <a:cubicBezTo>
                          <a:pt x="23625" y="1980673"/>
                          <a:pt x="169171" y="1268012"/>
                          <a:pt x="0" y="0"/>
                        </a:cubicBezTo>
                        <a:close/>
                      </a:path>
                      <a:path w="10573305" h="3902147" stroke="0" extrusionOk="0">
                        <a:moveTo>
                          <a:pt x="0" y="0"/>
                        </a:moveTo>
                        <a:cubicBezTo>
                          <a:pt x="2812755" y="-61806"/>
                          <a:pt x="6468814" y="-123387"/>
                          <a:pt x="10573305" y="0"/>
                        </a:cubicBezTo>
                        <a:cubicBezTo>
                          <a:pt x="10451959" y="1594361"/>
                          <a:pt x="10509364" y="2165075"/>
                          <a:pt x="10573305" y="3902147"/>
                        </a:cubicBezTo>
                        <a:cubicBezTo>
                          <a:pt x="6063689" y="3919873"/>
                          <a:pt x="1581348" y="4027066"/>
                          <a:pt x="0" y="3902147"/>
                        </a:cubicBezTo>
                        <a:cubicBezTo>
                          <a:pt x="92328" y="2879404"/>
                          <a:pt x="87001" y="11932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Service: </a:t>
            </a:r>
            <a:r>
              <a:rPr lang="en-CA" b="1" dirty="0">
                <a:solidFill>
                  <a:prstClr val="black"/>
                </a:solidFill>
                <a:latin typeface="Helvetica Neue Light" panose="02000403000000020004" pitchFamily="2" charset="0"/>
              </a:rPr>
              <a:t>~ 60 - 90  minutes</a:t>
            </a:r>
            <a:br>
              <a:rPr lang="en-CA" b="1" dirty="0">
                <a:solidFill>
                  <a:prstClr val="black"/>
                </a:solidFill>
                <a:latin typeface="Helvetica Neue Light" panose="02000403000000020004" pitchFamily="2" charset="0"/>
              </a:rPr>
            </a:b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Salon Revenue: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You can achieve ~</a:t>
            </a:r>
            <a:r>
              <a:rPr lang="en-CA" b="1" dirty="0">
                <a:solidFill>
                  <a:prstClr val="black"/>
                </a:solidFill>
                <a:latin typeface="Helvetica Neue Light" panose="02000403000000020004" pitchFamily="2" charset="0"/>
              </a:rPr>
              <a:t>15-20</a:t>
            </a: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tinting services with ONLY one tube!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b="1" dirty="0">
              <a:solidFill>
                <a:prstClr val="black"/>
              </a:solidFill>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Salon Purchase Price: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latin typeface="Helvetica Neue Light" panose="02000403000000020004" pitchFamily="2" charset="0"/>
              </a:rPr>
              <a:t>1x Brow Lamination Kit: $124.95	= 15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Intensifying Primer: </a:t>
            </a:r>
            <a:r>
              <a:rPr lang="en-CA" sz="1200" dirty="0">
                <a:solidFill>
                  <a:prstClr val="black"/>
                </a:solidFill>
                <a:latin typeface="Helvetica Neue Light" panose="02000403000000020004" pitchFamily="2" charset="0"/>
              </a:rPr>
              <a:t>$16.95</a:t>
            </a: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 15 - 20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Base Gel: $16.95		= 15 - 20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Activator Gel: $</a:t>
            </a:r>
            <a:r>
              <a:rPr lang="en-CA" sz="1200" dirty="0">
                <a:solidFill>
                  <a:prstClr val="black"/>
                </a:solidFill>
                <a:latin typeface="Helvetica Neue Light" panose="02000403000000020004" pitchFamily="2" charset="0"/>
              </a:rPr>
              <a:t>29</a:t>
            </a: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.95		= 15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1x Tint remover </a:t>
            </a:r>
            <a:r>
              <a:rPr lang="en-CA" sz="1200" dirty="0">
                <a:solidFill>
                  <a:prstClr val="black"/>
                </a:solidFill>
                <a:latin typeface="Helvetica Neue Light" panose="02000403000000020004" pitchFamily="2" charset="0"/>
              </a:rPr>
              <a:t>Intense </a:t>
            </a:r>
            <a:r>
              <a:rPr lang="de-DE" sz="1200" dirty="0">
                <a:solidFill>
                  <a:prstClr val="black"/>
                </a:solidFill>
                <a:latin typeface="Helvetica Neue Light" panose="02000403000000020004" pitchFamily="2" charset="0"/>
              </a:rPr>
              <a:t>Brow[n]s: </a:t>
            </a:r>
            <a:r>
              <a:rPr lang="en-CA" sz="1200" dirty="0">
                <a:solidFill>
                  <a:prstClr val="black"/>
                </a:solidFill>
                <a:latin typeface="Helvetica Neue Light" panose="02000403000000020004" pitchFamily="2" charset="0"/>
              </a:rPr>
              <a:t>$29.95  = 60 applications</a:t>
            </a:r>
            <a:b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br>
            <a:r>
              <a:rPr kumimoji="0" lang="en-CA" sz="12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a:t>
            </a:r>
            <a:r>
              <a:rPr kumimoji="0" lang="en-CA"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Total cost: </a:t>
            </a:r>
            <a:r>
              <a:rPr lang="en-CA" sz="1200" b="1" dirty="0">
                <a:solidFill>
                  <a:prstClr val="black"/>
                </a:solidFill>
                <a:latin typeface="Helvetica Neue Light" panose="02000403000000020004" pitchFamily="2" charset="0"/>
              </a:rPr>
              <a:t>$218.75</a:t>
            </a:r>
            <a:endParaRPr kumimoji="0" lang="en-CA"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p:txBody>
      </p:sp>
      <p:sp>
        <p:nvSpPr>
          <p:cNvPr id="17" name="Textfeld 16">
            <a:extLst>
              <a:ext uri="{FF2B5EF4-FFF2-40B4-BE49-F238E27FC236}">
                <a16:creationId xmlns:a16="http://schemas.microsoft.com/office/drawing/2014/main" id="{187B1510-EAAC-43B7-9F53-DC71B2DCA3FF}"/>
              </a:ext>
            </a:extLst>
          </p:cNvPr>
          <p:cNvSpPr txBox="1"/>
          <p:nvPr/>
        </p:nvSpPr>
        <p:spPr>
          <a:xfrm>
            <a:off x="4078654" y="2741042"/>
            <a:ext cx="4034691" cy="92333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Additional profit with little effort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Increased customer satisfaction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Customer loyalty</a:t>
            </a:r>
          </a:p>
        </p:txBody>
      </p:sp>
      <p:sp>
        <p:nvSpPr>
          <p:cNvPr id="19" name="Rechteck 18">
            <a:extLst>
              <a:ext uri="{FF2B5EF4-FFF2-40B4-BE49-F238E27FC236}">
                <a16:creationId xmlns:a16="http://schemas.microsoft.com/office/drawing/2014/main" id="{57E5B663-EC84-4780-A8A0-D30E6D1DCC84}"/>
              </a:ext>
            </a:extLst>
          </p:cNvPr>
          <p:cNvSpPr/>
          <p:nvPr/>
        </p:nvSpPr>
        <p:spPr>
          <a:xfrm>
            <a:off x="8003096" y="3202707"/>
            <a:ext cx="3103927" cy="1509791"/>
          </a:xfrm>
          <a:prstGeom prst="rect">
            <a:avLst/>
          </a:prstGeom>
          <a:solidFill>
            <a:schemeClr val="bg1"/>
          </a:solidFill>
          <a:ln w="31750">
            <a:solidFill>
              <a:srgbClr val="5F3E35"/>
            </a:solidFill>
            <a:prstDash val="solid"/>
            <a:extLst>
              <a:ext uri="{C807C97D-BFC1-408E-A445-0C87EB9F89A2}">
                <ask:lineSketchStyleProps xmlns:ask="http://schemas.microsoft.com/office/drawing/2018/sketchyshapes" sd="3273543333">
                  <a:custGeom>
                    <a:avLst/>
                    <a:gdLst>
                      <a:gd name="connsiteX0" fmla="*/ 0 w 2736408"/>
                      <a:gd name="connsiteY0" fmla="*/ 0 h 1509791"/>
                      <a:gd name="connsiteX1" fmla="*/ 574646 w 2736408"/>
                      <a:gd name="connsiteY1" fmla="*/ 0 h 1509791"/>
                      <a:gd name="connsiteX2" fmla="*/ 1067199 w 2736408"/>
                      <a:gd name="connsiteY2" fmla="*/ 0 h 1509791"/>
                      <a:gd name="connsiteX3" fmla="*/ 1587117 w 2736408"/>
                      <a:gd name="connsiteY3" fmla="*/ 0 h 1509791"/>
                      <a:gd name="connsiteX4" fmla="*/ 2189126 w 2736408"/>
                      <a:gd name="connsiteY4" fmla="*/ 0 h 1509791"/>
                      <a:gd name="connsiteX5" fmla="*/ 2736408 w 2736408"/>
                      <a:gd name="connsiteY5" fmla="*/ 0 h 1509791"/>
                      <a:gd name="connsiteX6" fmla="*/ 2736408 w 2736408"/>
                      <a:gd name="connsiteY6" fmla="*/ 488166 h 1509791"/>
                      <a:gd name="connsiteX7" fmla="*/ 2736408 w 2736408"/>
                      <a:gd name="connsiteY7" fmla="*/ 1006527 h 1509791"/>
                      <a:gd name="connsiteX8" fmla="*/ 2736408 w 2736408"/>
                      <a:gd name="connsiteY8" fmla="*/ 1509791 h 1509791"/>
                      <a:gd name="connsiteX9" fmla="*/ 2243855 w 2736408"/>
                      <a:gd name="connsiteY9" fmla="*/ 1509791 h 1509791"/>
                      <a:gd name="connsiteX10" fmla="*/ 1751301 w 2736408"/>
                      <a:gd name="connsiteY10" fmla="*/ 1509791 h 1509791"/>
                      <a:gd name="connsiteX11" fmla="*/ 1286112 w 2736408"/>
                      <a:gd name="connsiteY11" fmla="*/ 1509791 h 1509791"/>
                      <a:gd name="connsiteX12" fmla="*/ 766194 w 2736408"/>
                      <a:gd name="connsiteY12" fmla="*/ 1509791 h 1509791"/>
                      <a:gd name="connsiteX13" fmla="*/ 0 w 2736408"/>
                      <a:gd name="connsiteY13" fmla="*/ 1509791 h 1509791"/>
                      <a:gd name="connsiteX14" fmla="*/ 0 w 2736408"/>
                      <a:gd name="connsiteY14" fmla="*/ 1006527 h 1509791"/>
                      <a:gd name="connsiteX15" fmla="*/ 0 w 2736408"/>
                      <a:gd name="connsiteY15" fmla="*/ 473068 h 1509791"/>
                      <a:gd name="connsiteX16" fmla="*/ 0 w 2736408"/>
                      <a:gd name="connsiteY16" fmla="*/ 0 h 150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408" h="1509791" fill="none" extrusionOk="0">
                        <a:moveTo>
                          <a:pt x="0" y="0"/>
                        </a:moveTo>
                        <a:cubicBezTo>
                          <a:pt x="145109" y="-30286"/>
                          <a:pt x="448921" y="57682"/>
                          <a:pt x="574646" y="0"/>
                        </a:cubicBezTo>
                        <a:cubicBezTo>
                          <a:pt x="700371" y="-57682"/>
                          <a:pt x="850345" y="21868"/>
                          <a:pt x="1067199" y="0"/>
                        </a:cubicBezTo>
                        <a:cubicBezTo>
                          <a:pt x="1284053" y="-21868"/>
                          <a:pt x="1463566" y="20200"/>
                          <a:pt x="1587117" y="0"/>
                        </a:cubicBezTo>
                        <a:cubicBezTo>
                          <a:pt x="1710668" y="-20200"/>
                          <a:pt x="1912082" y="37315"/>
                          <a:pt x="2189126" y="0"/>
                        </a:cubicBezTo>
                        <a:cubicBezTo>
                          <a:pt x="2466170" y="-37315"/>
                          <a:pt x="2606169" y="22883"/>
                          <a:pt x="2736408" y="0"/>
                        </a:cubicBezTo>
                        <a:cubicBezTo>
                          <a:pt x="2747390" y="226948"/>
                          <a:pt x="2687084" y="311314"/>
                          <a:pt x="2736408" y="488166"/>
                        </a:cubicBezTo>
                        <a:cubicBezTo>
                          <a:pt x="2785732" y="665018"/>
                          <a:pt x="2687463" y="809891"/>
                          <a:pt x="2736408" y="1006527"/>
                        </a:cubicBezTo>
                        <a:cubicBezTo>
                          <a:pt x="2785353" y="1203163"/>
                          <a:pt x="2700578" y="1316460"/>
                          <a:pt x="2736408" y="1509791"/>
                        </a:cubicBezTo>
                        <a:cubicBezTo>
                          <a:pt x="2611055" y="1546502"/>
                          <a:pt x="2390570" y="1475326"/>
                          <a:pt x="2243855" y="1509791"/>
                        </a:cubicBezTo>
                        <a:cubicBezTo>
                          <a:pt x="2097140" y="1544256"/>
                          <a:pt x="1902040" y="1451310"/>
                          <a:pt x="1751301" y="1509791"/>
                        </a:cubicBezTo>
                        <a:cubicBezTo>
                          <a:pt x="1600562" y="1568272"/>
                          <a:pt x="1471852" y="1475059"/>
                          <a:pt x="1286112" y="1509791"/>
                        </a:cubicBezTo>
                        <a:cubicBezTo>
                          <a:pt x="1100372" y="1544523"/>
                          <a:pt x="967000" y="1481398"/>
                          <a:pt x="766194" y="1509791"/>
                        </a:cubicBezTo>
                        <a:cubicBezTo>
                          <a:pt x="565388" y="1538184"/>
                          <a:pt x="168034" y="1486750"/>
                          <a:pt x="0" y="1509791"/>
                        </a:cubicBezTo>
                        <a:cubicBezTo>
                          <a:pt x="-11533" y="1269451"/>
                          <a:pt x="60111" y="1185428"/>
                          <a:pt x="0" y="1006527"/>
                        </a:cubicBezTo>
                        <a:cubicBezTo>
                          <a:pt x="-60111" y="827626"/>
                          <a:pt x="27188" y="598914"/>
                          <a:pt x="0" y="473068"/>
                        </a:cubicBezTo>
                        <a:cubicBezTo>
                          <a:pt x="-27188" y="347222"/>
                          <a:pt x="11018" y="135133"/>
                          <a:pt x="0" y="0"/>
                        </a:cubicBezTo>
                        <a:close/>
                      </a:path>
                      <a:path w="2736408" h="1509791" stroke="0" extrusionOk="0">
                        <a:moveTo>
                          <a:pt x="0" y="0"/>
                        </a:moveTo>
                        <a:cubicBezTo>
                          <a:pt x="136877" y="-51007"/>
                          <a:pt x="319469" y="36902"/>
                          <a:pt x="602010" y="0"/>
                        </a:cubicBezTo>
                        <a:cubicBezTo>
                          <a:pt x="884551" y="-36902"/>
                          <a:pt x="915652" y="24822"/>
                          <a:pt x="1094563" y="0"/>
                        </a:cubicBezTo>
                        <a:cubicBezTo>
                          <a:pt x="1273474" y="-24822"/>
                          <a:pt x="1383394" y="521"/>
                          <a:pt x="1614481" y="0"/>
                        </a:cubicBezTo>
                        <a:cubicBezTo>
                          <a:pt x="1845568" y="-521"/>
                          <a:pt x="1861151" y="23273"/>
                          <a:pt x="2107034" y="0"/>
                        </a:cubicBezTo>
                        <a:cubicBezTo>
                          <a:pt x="2352917" y="-23273"/>
                          <a:pt x="2472198" y="59281"/>
                          <a:pt x="2736408" y="0"/>
                        </a:cubicBezTo>
                        <a:cubicBezTo>
                          <a:pt x="2738685" y="164373"/>
                          <a:pt x="2705783" y="244097"/>
                          <a:pt x="2736408" y="457970"/>
                        </a:cubicBezTo>
                        <a:cubicBezTo>
                          <a:pt x="2767033" y="671843"/>
                          <a:pt x="2734848" y="834615"/>
                          <a:pt x="2736408" y="946136"/>
                        </a:cubicBezTo>
                        <a:cubicBezTo>
                          <a:pt x="2737968" y="1057657"/>
                          <a:pt x="2669191" y="1389127"/>
                          <a:pt x="2736408" y="1509791"/>
                        </a:cubicBezTo>
                        <a:cubicBezTo>
                          <a:pt x="2575243" y="1534625"/>
                          <a:pt x="2316070" y="1473584"/>
                          <a:pt x="2189126" y="1509791"/>
                        </a:cubicBezTo>
                        <a:cubicBezTo>
                          <a:pt x="2062182" y="1545998"/>
                          <a:pt x="1886833" y="1484612"/>
                          <a:pt x="1669209" y="1509791"/>
                        </a:cubicBezTo>
                        <a:cubicBezTo>
                          <a:pt x="1451585" y="1534970"/>
                          <a:pt x="1414367" y="1456993"/>
                          <a:pt x="1204020" y="1509791"/>
                        </a:cubicBezTo>
                        <a:cubicBezTo>
                          <a:pt x="993673" y="1562589"/>
                          <a:pt x="819026" y="1505044"/>
                          <a:pt x="656738" y="1509791"/>
                        </a:cubicBezTo>
                        <a:cubicBezTo>
                          <a:pt x="494450" y="1514538"/>
                          <a:pt x="215155" y="1432983"/>
                          <a:pt x="0" y="1509791"/>
                        </a:cubicBezTo>
                        <a:cubicBezTo>
                          <a:pt x="-35163" y="1380368"/>
                          <a:pt x="3195" y="1165548"/>
                          <a:pt x="0" y="991429"/>
                        </a:cubicBezTo>
                        <a:cubicBezTo>
                          <a:pt x="-3195" y="817310"/>
                          <a:pt x="25960" y="718926"/>
                          <a:pt x="0" y="503264"/>
                        </a:cubicBezTo>
                        <a:cubicBezTo>
                          <a:pt x="-25960" y="287602"/>
                          <a:pt x="42141" y="21660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Cost per service (for salon):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prstClr val="black"/>
                </a:solidFill>
                <a:latin typeface="Helvetica Neue Light" panose="02000403000000020004" pitchFamily="2" charset="0"/>
              </a:rPr>
              <a:t>Brow Lamination: $8.33</a:t>
            </a:r>
            <a:endParaRPr kumimoji="0" lang="en-AU" sz="120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Intensifying Primer: $1.13</a:t>
            </a:r>
            <a:b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b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Base Gel: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Activator Gel: $2.00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Tint remover </a:t>
            </a:r>
            <a:r>
              <a:rPr kumimoji="0" lang="en-CA"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remover </a:t>
            </a:r>
            <a:r>
              <a:rPr lang="en-CA" sz="1100" dirty="0">
                <a:solidFill>
                  <a:prstClr val="black"/>
                </a:solidFill>
                <a:latin typeface="Helvetica Neue Light" panose="02000403000000020004" pitchFamily="2" charset="0"/>
              </a:rPr>
              <a:t>Intense </a:t>
            </a:r>
            <a:r>
              <a:rPr lang="de-DE" sz="1100" dirty="0">
                <a:solidFill>
                  <a:prstClr val="black"/>
                </a:solidFill>
                <a:latin typeface="Helvetica Neue Light" panose="02000403000000020004" pitchFamily="2" charset="0"/>
              </a:rPr>
              <a:t>Brow[n]s </a:t>
            </a:r>
            <a:r>
              <a:rPr kumimoji="0" lang="en-AU" sz="11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 $0.50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1"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Total cost for one treatment: $13.09</a:t>
            </a:r>
          </a:p>
        </p:txBody>
      </p:sp>
      <p:sp>
        <p:nvSpPr>
          <p:cNvPr id="30" name="Rechteck 29">
            <a:extLst>
              <a:ext uri="{FF2B5EF4-FFF2-40B4-BE49-F238E27FC236}">
                <a16:creationId xmlns:a16="http://schemas.microsoft.com/office/drawing/2014/main" id="{0C883906-22D4-455C-9763-02BC578CC78C}"/>
              </a:ext>
            </a:extLst>
          </p:cNvPr>
          <p:cNvSpPr/>
          <p:nvPr/>
        </p:nvSpPr>
        <p:spPr>
          <a:xfrm>
            <a:off x="621437" y="5655076"/>
            <a:ext cx="10573305" cy="585926"/>
          </a:xfrm>
          <a:prstGeom prst="rect">
            <a:avLst/>
          </a:prstGeom>
          <a:solidFill>
            <a:srgbClr val="6F5248"/>
          </a:solidFill>
          <a:ln>
            <a:solidFill>
              <a:srgbClr val="6F52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Revenue with 1</a:t>
            </a:r>
            <a:r>
              <a:rPr lang="en-AU" sz="2400" b="1" dirty="0">
                <a:solidFill>
                  <a:prstClr val="white"/>
                </a:solidFill>
                <a:latin typeface="Helvetica Neue Light" panose="02000403000000020004" pitchFamily="2" charset="0"/>
              </a:rPr>
              <a:t> Kit + </a:t>
            </a:r>
            <a:r>
              <a:rPr kumimoji="0" lang="en-AU" sz="24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one tube = $1,650</a:t>
            </a:r>
          </a:p>
        </p:txBody>
      </p:sp>
      <p:sp>
        <p:nvSpPr>
          <p:cNvPr id="2" name="Titel 1">
            <a:extLst>
              <a:ext uri="{FF2B5EF4-FFF2-40B4-BE49-F238E27FC236}">
                <a16:creationId xmlns:a16="http://schemas.microsoft.com/office/drawing/2014/main" id="{8211F678-4213-4635-A53A-9C19699ED9A8}"/>
              </a:ext>
            </a:extLst>
          </p:cNvPr>
          <p:cNvSpPr>
            <a:spLocks noGrp="1"/>
          </p:cNvSpPr>
          <p:nvPr>
            <p:ph type="title"/>
          </p:nvPr>
        </p:nvSpPr>
        <p:spPr>
          <a:xfrm>
            <a:off x="491460" y="-46806"/>
            <a:ext cx="8328491" cy="1429414"/>
          </a:xfrm>
        </p:spPr>
        <p:txBody>
          <a:bodyPr>
            <a:normAutofit/>
          </a:bodyPr>
          <a:lstStyle/>
          <a:p>
            <a:r>
              <a:rPr lang="de-DE" sz="3200" dirty="0">
                <a:solidFill>
                  <a:srgbClr val="6F5248"/>
                </a:solidFill>
                <a:latin typeface="Helvetica" pitchFamily="2" charset="0"/>
              </a:rPr>
              <a:t>Combo: Brow Lamination + Tint</a:t>
            </a:r>
          </a:p>
        </p:txBody>
      </p:sp>
      <p:pic>
        <p:nvPicPr>
          <p:cNvPr id="12" name="Grafik 11" descr="Ein Bild, das Text enthält.&#10;&#10;Automatisch generierte Beschreibung">
            <a:extLst>
              <a:ext uri="{FF2B5EF4-FFF2-40B4-BE49-F238E27FC236}">
                <a16:creationId xmlns:a16="http://schemas.microsoft.com/office/drawing/2014/main" id="{190188AF-1B05-0EBC-2914-B3C9F9E4C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pic>
        <p:nvPicPr>
          <p:cNvPr id="18" name="Grafik 17">
            <a:extLst>
              <a:ext uri="{FF2B5EF4-FFF2-40B4-BE49-F238E27FC236}">
                <a16:creationId xmlns:a16="http://schemas.microsoft.com/office/drawing/2014/main" id="{B598458E-82D3-5B5E-42AE-B26AFFEB3D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0031" y="265112"/>
            <a:ext cx="2752900" cy="425448"/>
          </a:xfrm>
          <a:prstGeom prst="rect">
            <a:avLst/>
          </a:prstGeom>
        </p:spPr>
      </p:pic>
      <p:sp>
        <p:nvSpPr>
          <p:cNvPr id="14" name="Textfeld 13">
            <a:extLst>
              <a:ext uri="{FF2B5EF4-FFF2-40B4-BE49-F238E27FC236}">
                <a16:creationId xmlns:a16="http://schemas.microsoft.com/office/drawing/2014/main" id="{B7B0CE68-84B9-EA63-5AAA-764F1565277E}"/>
              </a:ext>
            </a:extLst>
          </p:cNvPr>
          <p:cNvSpPr txBox="1"/>
          <p:nvPr/>
        </p:nvSpPr>
        <p:spPr>
          <a:xfrm>
            <a:off x="680470" y="6485166"/>
            <a:ext cx="8673079" cy="215444"/>
          </a:xfrm>
          <a:prstGeom prst="rect">
            <a:avLst/>
          </a:prstGeom>
          <a:noFill/>
        </p:spPr>
        <p:txBody>
          <a:bodyPr wrap="square" rtlCol="0">
            <a:spAutoFit/>
          </a:bodyPr>
          <a:lstStyle/>
          <a:p>
            <a:r>
              <a:rPr lang="de-DE" sz="800" dirty="0"/>
              <a:t>15x </a:t>
            </a:r>
            <a:r>
              <a:rPr lang="en-AU" sz="800" dirty="0"/>
              <a:t>Brow</a:t>
            </a:r>
            <a:r>
              <a:rPr lang="de-DE" sz="800" dirty="0"/>
              <a:t> Lamination applications*$70 = $1050 + ($40*15 applications) = $1,650</a:t>
            </a:r>
          </a:p>
        </p:txBody>
      </p:sp>
      <p:pic>
        <p:nvPicPr>
          <p:cNvPr id="15" name="Picture 4">
            <a:extLst>
              <a:ext uri="{FF2B5EF4-FFF2-40B4-BE49-F238E27FC236}">
                <a16:creationId xmlns:a16="http://schemas.microsoft.com/office/drawing/2014/main" id="{66A21A0F-DBAB-CBDB-66EC-D2281EE205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83849" y="591019"/>
            <a:ext cx="2121780" cy="2829041"/>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descr="Ein Bild, das Text enthält.&#10;&#10;Automatisch generierte Beschreibung">
            <a:extLst>
              <a:ext uri="{FF2B5EF4-FFF2-40B4-BE49-F238E27FC236}">
                <a16:creationId xmlns:a16="http://schemas.microsoft.com/office/drawing/2014/main" id="{ACBB0BFD-A79A-A911-A083-F5B2809D5452}"/>
              </a:ext>
            </a:extLst>
          </p:cNvPr>
          <p:cNvPicPr>
            <a:picLocks noChangeAspect="1"/>
          </p:cNvPicPr>
          <p:nvPr/>
        </p:nvPicPr>
        <p:blipFill rotWithShape="1">
          <a:blip r:embed="rId7"/>
          <a:srcRect l="32158" r="33507"/>
          <a:stretch/>
        </p:blipFill>
        <p:spPr>
          <a:xfrm>
            <a:off x="9823468" y="4285725"/>
            <a:ext cx="1108037" cy="2150937"/>
          </a:xfrm>
          <a:prstGeom prst="rect">
            <a:avLst/>
          </a:prstGeom>
        </p:spPr>
      </p:pic>
    </p:spTree>
    <p:extLst>
      <p:ext uri="{BB962C8B-B14F-4D97-AF65-F5344CB8AC3E}">
        <p14:creationId xmlns:p14="http://schemas.microsoft.com/office/powerpoint/2010/main" val="259926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063B7F8-0EFF-4922-A1F3-541E8337C648}"/>
              </a:ext>
            </a:extLst>
          </p:cNvPr>
          <p:cNvSpPr>
            <a:spLocks noGrp="1"/>
          </p:cNvSpPr>
          <p:nvPr>
            <p:ph type="title"/>
          </p:nvPr>
        </p:nvSpPr>
        <p:spPr>
          <a:xfrm>
            <a:off x="432168" y="1142764"/>
            <a:ext cx="11327663" cy="829928"/>
          </a:xfrm>
        </p:spPr>
        <p:txBody>
          <a:bodyPr>
            <a:noAutofit/>
          </a:bodyPr>
          <a:lstStyle/>
          <a:p>
            <a:r>
              <a:rPr lang="de-DE" sz="3200" dirty="0">
                <a:solidFill>
                  <a:srgbClr val="6F5248"/>
                </a:solidFill>
                <a:latin typeface="Helvetica" pitchFamily="2" charset="0"/>
              </a:rPr>
              <a:t>Overview of the number of applications</a:t>
            </a:r>
          </a:p>
        </p:txBody>
      </p:sp>
      <p:sp>
        <p:nvSpPr>
          <p:cNvPr id="6" name="Textplatzhalter 5">
            <a:extLst>
              <a:ext uri="{FF2B5EF4-FFF2-40B4-BE49-F238E27FC236}">
                <a16:creationId xmlns:a16="http://schemas.microsoft.com/office/drawing/2014/main" id="{1CCBEC81-0BFE-45C1-85AF-341BD7EF29E1}"/>
              </a:ext>
            </a:extLst>
          </p:cNvPr>
          <p:cNvSpPr>
            <a:spLocks noGrp="1"/>
          </p:cNvSpPr>
          <p:nvPr>
            <p:ph type="body" sz="quarter" idx="11"/>
          </p:nvPr>
        </p:nvSpPr>
        <p:spPr>
          <a:xfrm>
            <a:off x="685800" y="2247900"/>
            <a:ext cx="8345245" cy="4195191"/>
          </a:xfrm>
          <a:ln w="19050">
            <a:solidFill>
              <a:schemeClr val="bg1"/>
            </a:solidFill>
            <a:extLst>
              <a:ext uri="{C807C97D-BFC1-408E-A445-0C87EB9F89A2}">
                <ask:lineSketchStyleProps xmlns:ask="http://schemas.microsoft.com/office/drawing/2018/sketchyshapes" sd="2116172773">
                  <a:custGeom>
                    <a:avLst/>
                    <a:gdLst>
                      <a:gd name="connsiteX0" fmla="*/ 0 w 7443787"/>
                      <a:gd name="connsiteY0" fmla="*/ 0 h 4195191"/>
                      <a:gd name="connsiteX1" fmla="*/ 751146 w 7443787"/>
                      <a:gd name="connsiteY1" fmla="*/ 0 h 4195191"/>
                      <a:gd name="connsiteX2" fmla="*/ 1278978 w 7443787"/>
                      <a:gd name="connsiteY2" fmla="*/ 0 h 4195191"/>
                      <a:gd name="connsiteX3" fmla="*/ 1732372 w 7443787"/>
                      <a:gd name="connsiteY3" fmla="*/ 0 h 4195191"/>
                      <a:gd name="connsiteX4" fmla="*/ 2557956 w 7443787"/>
                      <a:gd name="connsiteY4" fmla="*/ 0 h 4195191"/>
                      <a:gd name="connsiteX5" fmla="*/ 3234664 w 7443787"/>
                      <a:gd name="connsiteY5" fmla="*/ 0 h 4195191"/>
                      <a:gd name="connsiteX6" fmla="*/ 4060247 w 7443787"/>
                      <a:gd name="connsiteY6" fmla="*/ 0 h 4195191"/>
                      <a:gd name="connsiteX7" fmla="*/ 4588080 w 7443787"/>
                      <a:gd name="connsiteY7" fmla="*/ 0 h 4195191"/>
                      <a:gd name="connsiteX8" fmla="*/ 5041474 w 7443787"/>
                      <a:gd name="connsiteY8" fmla="*/ 0 h 4195191"/>
                      <a:gd name="connsiteX9" fmla="*/ 5494868 w 7443787"/>
                      <a:gd name="connsiteY9" fmla="*/ 0 h 4195191"/>
                      <a:gd name="connsiteX10" fmla="*/ 6246014 w 7443787"/>
                      <a:gd name="connsiteY10" fmla="*/ 0 h 4195191"/>
                      <a:gd name="connsiteX11" fmla="*/ 6773846 w 7443787"/>
                      <a:gd name="connsiteY11" fmla="*/ 0 h 4195191"/>
                      <a:gd name="connsiteX12" fmla="*/ 7443787 w 7443787"/>
                      <a:gd name="connsiteY12" fmla="*/ 0 h 4195191"/>
                      <a:gd name="connsiteX13" fmla="*/ 7443787 w 7443787"/>
                      <a:gd name="connsiteY13" fmla="*/ 657247 h 4195191"/>
                      <a:gd name="connsiteX14" fmla="*/ 7443787 w 7443787"/>
                      <a:gd name="connsiteY14" fmla="*/ 1398397 h 4195191"/>
                      <a:gd name="connsiteX15" fmla="*/ 7443787 w 7443787"/>
                      <a:gd name="connsiteY15" fmla="*/ 1971740 h 4195191"/>
                      <a:gd name="connsiteX16" fmla="*/ 7443787 w 7443787"/>
                      <a:gd name="connsiteY16" fmla="*/ 2670938 h 4195191"/>
                      <a:gd name="connsiteX17" fmla="*/ 7443787 w 7443787"/>
                      <a:gd name="connsiteY17" fmla="*/ 3454041 h 4195191"/>
                      <a:gd name="connsiteX18" fmla="*/ 7443787 w 7443787"/>
                      <a:gd name="connsiteY18" fmla="*/ 4195191 h 4195191"/>
                      <a:gd name="connsiteX19" fmla="*/ 6767079 w 7443787"/>
                      <a:gd name="connsiteY19" fmla="*/ 4195191 h 4195191"/>
                      <a:gd name="connsiteX20" fmla="*/ 6239247 w 7443787"/>
                      <a:gd name="connsiteY20" fmla="*/ 4195191 h 4195191"/>
                      <a:gd name="connsiteX21" fmla="*/ 5785853 w 7443787"/>
                      <a:gd name="connsiteY21" fmla="*/ 4195191 h 4195191"/>
                      <a:gd name="connsiteX22" fmla="*/ 5109145 w 7443787"/>
                      <a:gd name="connsiteY22" fmla="*/ 4195191 h 4195191"/>
                      <a:gd name="connsiteX23" fmla="*/ 4432437 w 7443787"/>
                      <a:gd name="connsiteY23" fmla="*/ 4195191 h 4195191"/>
                      <a:gd name="connsiteX24" fmla="*/ 3606853 w 7443787"/>
                      <a:gd name="connsiteY24" fmla="*/ 4195191 h 4195191"/>
                      <a:gd name="connsiteX25" fmla="*/ 2781270 w 7443787"/>
                      <a:gd name="connsiteY25" fmla="*/ 4195191 h 4195191"/>
                      <a:gd name="connsiteX26" fmla="*/ 2327875 w 7443787"/>
                      <a:gd name="connsiteY26" fmla="*/ 4195191 h 4195191"/>
                      <a:gd name="connsiteX27" fmla="*/ 1725605 w 7443787"/>
                      <a:gd name="connsiteY27" fmla="*/ 4195191 h 4195191"/>
                      <a:gd name="connsiteX28" fmla="*/ 1048897 w 7443787"/>
                      <a:gd name="connsiteY28" fmla="*/ 4195191 h 4195191"/>
                      <a:gd name="connsiteX29" fmla="*/ 0 w 7443787"/>
                      <a:gd name="connsiteY29" fmla="*/ 4195191 h 4195191"/>
                      <a:gd name="connsiteX30" fmla="*/ 0 w 7443787"/>
                      <a:gd name="connsiteY30" fmla="*/ 3579896 h 4195191"/>
                      <a:gd name="connsiteX31" fmla="*/ 0 w 7443787"/>
                      <a:gd name="connsiteY31" fmla="*/ 2838746 h 4195191"/>
                      <a:gd name="connsiteX32" fmla="*/ 0 w 7443787"/>
                      <a:gd name="connsiteY32" fmla="*/ 2265403 h 4195191"/>
                      <a:gd name="connsiteX33" fmla="*/ 0 w 7443787"/>
                      <a:gd name="connsiteY33" fmla="*/ 1566205 h 4195191"/>
                      <a:gd name="connsiteX34" fmla="*/ 0 w 7443787"/>
                      <a:gd name="connsiteY34" fmla="*/ 908958 h 4195191"/>
                      <a:gd name="connsiteX35" fmla="*/ 0 w 7443787"/>
                      <a:gd name="connsiteY35" fmla="*/ 0 h 41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43787" h="4195191" fill="none" extrusionOk="0">
                        <a:moveTo>
                          <a:pt x="0" y="0"/>
                        </a:moveTo>
                        <a:cubicBezTo>
                          <a:pt x="363022" y="-2703"/>
                          <a:pt x="505503" y="-8126"/>
                          <a:pt x="751146" y="0"/>
                        </a:cubicBezTo>
                        <a:cubicBezTo>
                          <a:pt x="996789" y="8126"/>
                          <a:pt x="1041104" y="-14089"/>
                          <a:pt x="1278978" y="0"/>
                        </a:cubicBezTo>
                        <a:cubicBezTo>
                          <a:pt x="1516852" y="14089"/>
                          <a:pt x="1554438" y="16390"/>
                          <a:pt x="1732372" y="0"/>
                        </a:cubicBezTo>
                        <a:cubicBezTo>
                          <a:pt x="1910306" y="-16390"/>
                          <a:pt x="2175422" y="24065"/>
                          <a:pt x="2557956" y="0"/>
                        </a:cubicBezTo>
                        <a:cubicBezTo>
                          <a:pt x="2940490" y="-24065"/>
                          <a:pt x="3030874" y="30146"/>
                          <a:pt x="3234664" y="0"/>
                        </a:cubicBezTo>
                        <a:cubicBezTo>
                          <a:pt x="3438454" y="-30146"/>
                          <a:pt x="3692564" y="29563"/>
                          <a:pt x="4060247" y="0"/>
                        </a:cubicBezTo>
                        <a:cubicBezTo>
                          <a:pt x="4427930" y="-29563"/>
                          <a:pt x="4410306" y="20252"/>
                          <a:pt x="4588080" y="0"/>
                        </a:cubicBezTo>
                        <a:cubicBezTo>
                          <a:pt x="4765854" y="-20252"/>
                          <a:pt x="4923217" y="18495"/>
                          <a:pt x="5041474" y="0"/>
                        </a:cubicBezTo>
                        <a:cubicBezTo>
                          <a:pt x="5159731" y="-18495"/>
                          <a:pt x="5375718" y="5700"/>
                          <a:pt x="5494868" y="0"/>
                        </a:cubicBezTo>
                        <a:cubicBezTo>
                          <a:pt x="5614018" y="-5700"/>
                          <a:pt x="6006626" y="-8041"/>
                          <a:pt x="6246014" y="0"/>
                        </a:cubicBezTo>
                        <a:cubicBezTo>
                          <a:pt x="6485402" y="8041"/>
                          <a:pt x="6607619" y="-13141"/>
                          <a:pt x="6773846" y="0"/>
                        </a:cubicBezTo>
                        <a:cubicBezTo>
                          <a:pt x="6940073" y="13141"/>
                          <a:pt x="7124176" y="-468"/>
                          <a:pt x="7443787" y="0"/>
                        </a:cubicBezTo>
                        <a:cubicBezTo>
                          <a:pt x="7458662" y="164050"/>
                          <a:pt x="7469884" y="399732"/>
                          <a:pt x="7443787" y="657247"/>
                        </a:cubicBezTo>
                        <a:cubicBezTo>
                          <a:pt x="7417690" y="914762"/>
                          <a:pt x="7479679" y="1077872"/>
                          <a:pt x="7443787" y="1398397"/>
                        </a:cubicBezTo>
                        <a:cubicBezTo>
                          <a:pt x="7407896" y="1718922"/>
                          <a:pt x="7466376" y="1740038"/>
                          <a:pt x="7443787" y="1971740"/>
                        </a:cubicBezTo>
                        <a:cubicBezTo>
                          <a:pt x="7421198" y="2203442"/>
                          <a:pt x="7427047" y="2350829"/>
                          <a:pt x="7443787" y="2670938"/>
                        </a:cubicBezTo>
                        <a:cubicBezTo>
                          <a:pt x="7460527" y="2991047"/>
                          <a:pt x="7438501" y="3250611"/>
                          <a:pt x="7443787" y="3454041"/>
                        </a:cubicBezTo>
                        <a:cubicBezTo>
                          <a:pt x="7449073" y="3657471"/>
                          <a:pt x="7476580" y="3939427"/>
                          <a:pt x="7443787" y="4195191"/>
                        </a:cubicBezTo>
                        <a:cubicBezTo>
                          <a:pt x="7280085" y="4211315"/>
                          <a:pt x="6993878" y="4184462"/>
                          <a:pt x="6767079" y="4195191"/>
                        </a:cubicBezTo>
                        <a:cubicBezTo>
                          <a:pt x="6540280" y="4205920"/>
                          <a:pt x="6499020" y="4214345"/>
                          <a:pt x="6239247" y="4195191"/>
                        </a:cubicBezTo>
                        <a:cubicBezTo>
                          <a:pt x="5979474" y="4176037"/>
                          <a:pt x="5954526" y="4199712"/>
                          <a:pt x="5785853" y="4195191"/>
                        </a:cubicBezTo>
                        <a:cubicBezTo>
                          <a:pt x="5617180" y="4190670"/>
                          <a:pt x="5422551" y="4180065"/>
                          <a:pt x="5109145" y="4195191"/>
                        </a:cubicBezTo>
                        <a:cubicBezTo>
                          <a:pt x="4795739" y="4210317"/>
                          <a:pt x="4705351" y="4225162"/>
                          <a:pt x="4432437" y="4195191"/>
                        </a:cubicBezTo>
                        <a:cubicBezTo>
                          <a:pt x="4159523" y="4165220"/>
                          <a:pt x="3970617" y="4175382"/>
                          <a:pt x="3606853" y="4195191"/>
                        </a:cubicBezTo>
                        <a:cubicBezTo>
                          <a:pt x="3243089" y="4215000"/>
                          <a:pt x="3104182" y="4233332"/>
                          <a:pt x="2781270" y="4195191"/>
                        </a:cubicBezTo>
                        <a:cubicBezTo>
                          <a:pt x="2458358" y="4157050"/>
                          <a:pt x="2484116" y="4216450"/>
                          <a:pt x="2327875" y="4195191"/>
                        </a:cubicBezTo>
                        <a:cubicBezTo>
                          <a:pt x="2171634" y="4173932"/>
                          <a:pt x="1986827" y="4179736"/>
                          <a:pt x="1725605" y="4195191"/>
                        </a:cubicBezTo>
                        <a:cubicBezTo>
                          <a:pt x="1464383" y="4210647"/>
                          <a:pt x="1337037" y="4181334"/>
                          <a:pt x="1048897" y="4195191"/>
                        </a:cubicBezTo>
                        <a:cubicBezTo>
                          <a:pt x="760757" y="4209048"/>
                          <a:pt x="375543" y="4219535"/>
                          <a:pt x="0" y="4195191"/>
                        </a:cubicBezTo>
                        <a:cubicBezTo>
                          <a:pt x="30103" y="3906892"/>
                          <a:pt x="-22692" y="3734781"/>
                          <a:pt x="0" y="3579896"/>
                        </a:cubicBezTo>
                        <a:cubicBezTo>
                          <a:pt x="22692" y="3425012"/>
                          <a:pt x="2709" y="3096884"/>
                          <a:pt x="0" y="2838746"/>
                        </a:cubicBezTo>
                        <a:cubicBezTo>
                          <a:pt x="-2709" y="2580608"/>
                          <a:pt x="-20902" y="2512495"/>
                          <a:pt x="0" y="2265403"/>
                        </a:cubicBezTo>
                        <a:cubicBezTo>
                          <a:pt x="20902" y="2018311"/>
                          <a:pt x="-15370" y="1801210"/>
                          <a:pt x="0" y="1566205"/>
                        </a:cubicBezTo>
                        <a:cubicBezTo>
                          <a:pt x="15370" y="1331200"/>
                          <a:pt x="30981" y="1097190"/>
                          <a:pt x="0" y="908958"/>
                        </a:cubicBezTo>
                        <a:cubicBezTo>
                          <a:pt x="-30981" y="720726"/>
                          <a:pt x="-19908" y="209933"/>
                          <a:pt x="0" y="0"/>
                        </a:cubicBezTo>
                        <a:close/>
                      </a:path>
                      <a:path w="7443787" h="4195191" stroke="0" extrusionOk="0">
                        <a:moveTo>
                          <a:pt x="0" y="0"/>
                        </a:moveTo>
                        <a:cubicBezTo>
                          <a:pt x="157898" y="-1470"/>
                          <a:pt x="446437" y="29439"/>
                          <a:pt x="676708" y="0"/>
                        </a:cubicBezTo>
                        <a:cubicBezTo>
                          <a:pt x="906979" y="-29439"/>
                          <a:pt x="970341" y="19364"/>
                          <a:pt x="1130102" y="0"/>
                        </a:cubicBezTo>
                        <a:cubicBezTo>
                          <a:pt x="1289863" y="-19364"/>
                          <a:pt x="1653848" y="-13771"/>
                          <a:pt x="1955686" y="0"/>
                        </a:cubicBezTo>
                        <a:cubicBezTo>
                          <a:pt x="2257524" y="13771"/>
                          <a:pt x="2553984" y="-246"/>
                          <a:pt x="2706832" y="0"/>
                        </a:cubicBezTo>
                        <a:cubicBezTo>
                          <a:pt x="2859680" y="246"/>
                          <a:pt x="2988951" y="-12535"/>
                          <a:pt x="3234664" y="0"/>
                        </a:cubicBezTo>
                        <a:cubicBezTo>
                          <a:pt x="3480377" y="12535"/>
                          <a:pt x="3749518" y="18051"/>
                          <a:pt x="4060247" y="0"/>
                        </a:cubicBezTo>
                        <a:cubicBezTo>
                          <a:pt x="4370976" y="-18051"/>
                          <a:pt x="4458395" y="29432"/>
                          <a:pt x="4662517" y="0"/>
                        </a:cubicBezTo>
                        <a:cubicBezTo>
                          <a:pt x="4866639" y="-29432"/>
                          <a:pt x="5070281" y="-3253"/>
                          <a:pt x="5413663" y="0"/>
                        </a:cubicBezTo>
                        <a:cubicBezTo>
                          <a:pt x="5757045" y="3253"/>
                          <a:pt x="5727490" y="20637"/>
                          <a:pt x="5941495" y="0"/>
                        </a:cubicBezTo>
                        <a:cubicBezTo>
                          <a:pt x="6155500" y="-20637"/>
                          <a:pt x="6284537" y="-1547"/>
                          <a:pt x="6543765" y="0"/>
                        </a:cubicBezTo>
                        <a:cubicBezTo>
                          <a:pt x="6802993" y="1547"/>
                          <a:pt x="7146732" y="-5479"/>
                          <a:pt x="7443787" y="0"/>
                        </a:cubicBezTo>
                        <a:cubicBezTo>
                          <a:pt x="7461402" y="249195"/>
                          <a:pt x="7446647" y="425453"/>
                          <a:pt x="7443787" y="783102"/>
                        </a:cubicBezTo>
                        <a:cubicBezTo>
                          <a:pt x="7440927" y="1140751"/>
                          <a:pt x="7450564" y="1205764"/>
                          <a:pt x="7443787" y="1356445"/>
                        </a:cubicBezTo>
                        <a:cubicBezTo>
                          <a:pt x="7437010" y="1507126"/>
                          <a:pt x="7451310" y="1856812"/>
                          <a:pt x="7443787" y="2055644"/>
                        </a:cubicBezTo>
                        <a:cubicBezTo>
                          <a:pt x="7436264" y="2254476"/>
                          <a:pt x="7425651" y="2372688"/>
                          <a:pt x="7443787" y="2670938"/>
                        </a:cubicBezTo>
                        <a:cubicBezTo>
                          <a:pt x="7461923" y="2969188"/>
                          <a:pt x="7441627" y="3193217"/>
                          <a:pt x="7443787" y="3412089"/>
                        </a:cubicBezTo>
                        <a:cubicBezTo>
                          <a:pt x="7445947" y="3630961"/>
                          <a:pt x="7451910" y="3980116"/>
                          <a:pt x="7443787" y="4195191"/>
                        </a:cubicBezTo>
                        <a:cubicBezTo>
                          <a:pt x="7278425" y="4171733"/>
                          <a:pt x="6949466" y="4173049"/>
                          <a:pt x="6767079" y="4195191"/>
                        </a:cubicBezTo>
                        <a:cubicBezTo>
                          <a:pt x="6584692" y="4217333"/>
                          <a:pt x="6119691" y="4222165"/>
                          <a:pt x="5941495" y="4195191"/>
                        </a:cubicBezTo>
                        <a:cubicBezTo>
                          <a:pt x="5763299" y="4168217"/>
                          <a:pt x="5525220" y="4205119"/>
                          <a:pt x="5190350" y="4195191"/>
                        </a:cubicBezTo>
                        <a:cubicBezTo>
                          <a:pt x="4855481" y="4185263"/>
                          <a:pt x="4834937" y="4212294"/>
                          <a:pt x="4513642" y="4195191"/>
                        </a:cubicBezTo>
                        <a:cubicBezTo>
                          <a:pt x="4192347" y="4178088"/>
                          <a:pt x="3969218" y="4165089"/>
                          <a:pt x="3688058" y="4195191"/>
                        </a:cubicBezTo>
                        <a:cubicBezTo>
                          <a:pt x="3406898" y="4225293"/>
                          <a:pt x="3184211" y="4168713"/>
                          <a:pt x="2936912" y="4195191"/>
                        </a:cubicBezTo>
                        <a:cubicBezTo>
                          <a:pt x="2689613" y="4221669"/>
                          <a:pt x="2578087" y="4208123"/>
                          <a:pt x="2409080" y="4195191"/>
                        </a:cubicBezTo>
                        <a:cubicBezTo>
                          <a:pt x="2240073" y="4182259"/>
                          <a:pt x="2099466" y="4177451"/>
                          <a:pt x="1881248" y="4195191"/>
                        </a:cubicBezTo>
                        <a:cubicBezTo>
                          <a:pt x="1663030" y="4212931"/>
                          <a:pt x="1534179" y="4178163"/>
                          <a:pt x="1353416" y="4195191"/>
                        </a:cubicBezTo>
                        <a:cubicBezTo>
                          <a:pt x="1172653" y="4212219"/>
                          <a:pt x="981617" y="4203417"/>
                          <a:pt x="751146" y="4195191"/>
                        </a:cubicBezTo>
                        <a:cubicBezTo>
                          <a:pt x="520675" y="4186966"/>
                          <a:pt x="216809" y="4174614"/>
                          <a:pt x="0" y="4195191"/>
                        </a:cubicBezTo>
                        <a:cubicBezTo>
                          <a:pt x="-25563" y="4014654"/>
                          <a:pt x="14772" y="3718149"/>
                          <a:pt x="0" y="3537944"/>
                        </a:cubicBezTo>
                        <a:cubicBezTo>
                          <a:pt x="-14772" y="3357739"/>
                          <a:pt x="15157" y="3082462"/>
                          <a:pt x="0" y="2922650"/>
                        </a:cubicBezTo>
                        <a:cubicBezTo>
                          <a:pt x="-15157" y="2762838"/>
                          <a:pt x="3609" y="2473890"/>
                          <a:pt x="0" y="2349307"/>
                        </a:cubicBezTo>
                        <a:cubicBezTo>
                          <a:pt x="-3609" y="2224724"/>
                          <a:pt x="-2583" y="1942592"/>
                          <a:pt x="0" y="1775964"/>
                        </a:cubicBezTo>
                        <a:cubicBezTo>
                          <a:pt x="2583" y="1609336"/>
                          <a:pt x="-30622" y="1150182"/>
                          <a:pt x="0" y="992862"/>
                        </a:cubicBezTo>
                        <a:cubicBezTo>
                          <a:pt x="30622" y="835542"/>
                          <a:pt x="-14487" y="469763"/>
                          <a:pt x="0" y="0"/>
                        </a:cubicBezTo>
                        <a:close/>
                      </a:path>
                    </a:pathLst>
                  </a:custGeom>
                  <ask:type>
                    <ask:lineSketchNone/>
                  </ask:type>
                </ask:lineSketchStyleProps>
              </a:ext>
            </a:extLst>
          </a:ln>
        </p:spPr>
        <p:txBody>
          <a:bodyPr>
            <a:normAutofit fontScale="85000" lnSpcReduction="10000"/>
          </a:bodyPr>
          <a:lstStyle/>
          <a:p>
            <a:pPr algn="just"/>
            <a:endParaRPr lang="en-AU" sz="1400" dirty="0">
              <a:latin typeface="Helvetica Neue Light" panose="02000403000000020004" pitchFamily="2" charset="0"/>
            </a:endParaRPr>
          </a:p>
          <a:p>
            <a:pPr algn="just">
              <a:lnSpc>
                <a:spcPct val="200000"/>
              </a:lnSpc>
            </a:pPr>
            <a:r>
              <a:rPr lang="en-AU" sz="1400" dirty="0">
                <a:latin typeface="Helvetica Neue Light" panose="02000403000000020004" pitchFamily="2" charset="0"/>
              </a:rPr>
              <a:t>1 Primer:		 	~15 - 20 applications</a:t>
            </a:r>
          </a:p>
          <a:p>
            <a:pPr algn="just">
              <a:lnSpc>
                <a:spcPct val="200000"/>
              </a:lnSpc>
            </a:pPr>
            <a:r>
              <a:rPr lang="en-AU" sz="1400" dirty="0">
                <a:latin typeface="Helvetica Neue Light" panose="02000403000000020004" pitchFamily="2" charset="0"/>
              </a:rPr>
              <a:t>1 Base Gel:			~15 - 20 applications</a:t>
            </a:r>
          </a:p>
          <a:p>
            <a:pPr algn="just">
              <a:lnSpc>
                <a:spcPct val="200000"/>
              </a:lnSpc>
            </a:pPr>
            <a:r>
              <a:rPr lang="en-AU" dirty="0"/>
              <a:t>1 Activator:		</a:t>
            </a:r>
            <a:r>
              <a:rPr lang="en-AU" sz="1400" dirty="0">
                <a:latin typeface="Helvetica Neue Light" panose="02000403000000020004" pitchFamily="2" charset="0"/>
              </a:rPr>
              <a:t> 	~15 applications</a:t>
            </a:r>
            <a:endParaRPr lang="en-AU" dirty="0"/>
          </a:p>
          <a:p>
            <a:pPr algn="just">
              <a:lnSpc>
                <a:spcPct val="200000"/>
              </a:lnSpc>
            </a:pPr>
            <a:r>
              <a:rPr lang="en-AU" sz="1400" dirty="0">
                <a:latin typeface="Helvetica Neue Light" panose="02000403000000020004" pitchFamily="2" charset="0"/>
              </a:rPr>
              <a:t>1 Tint remover:		~60 applications</a:t>
            </a:r>
          </a:p>
          <a:p>
            <a:pPr algn="just">
              <a:lnSpc>
                <a:spcPct val="200000"/>
              </a:lnSpc>
            </a:pPr>
            <a:r>
              <a:rPr lang="en-AU" sz="1400" dirty="0">
                <a:latin typeface="Helvetica Neue Light" panose="02000403000000020004" pitchFamily="2" charset="0"/>
              </a:rPr>
              <a:t>1 Saline Solution: 		~60 applications</a:t>
            </a:r>
          </a:p>
          <a:p>
            <a:pPr algn="just">
              <a:lnSpc>
                <a:spcPct val="200000"/>
              </a:lnSpc>
            </a:pPr>
            <a:r>
              <a:rPr lang="en-AU" sz="1400" dirty="0">
                <a:latin typeface="Helvetica Neue Light" panose="02000403000000020004" pitchFamily="2" charset="0"/>
              </a:rPr>
              <a:t>1 Micellar Eye Make-Up remover: 	~60 applications</a:t>
            </a:r>
            <a:endParaRPr lang="en-AU" dirty="0"/>
          </a:p>
          <a:p>
            <a:pPr algn="just">
              <a:lnSpc>
                <a:spcPct val="200000"/>
              </a:lnSpc>
            </a:pPr>
            <a:r>
              <a:rPr lang="en-AU" dirty="0"/>
              <a:t>Care Balm: 			</a:t>
            </a:r>
            <a:r>
              <a:rPr lang="en-AU" sz="1400" dirty="0">
                <a:latin typeface="Helvetica Neue Light" panose="02000403000000020004" pitchFamily="2" charset="0"/>
              </a:rPr>
              <a:t>~</a:t>
            </a:r>
            <a:r>
              <a:rPr lang="en-AU" dirty="0"/>
              <a:t>50 applications</a:t>
            </a:r>
          </a:p>
          <a:p>
            <a:pPr algn="just">
              <a:lnSpc>
                <a:spcPct val="200000"/>
              </a:lnSpc>
            </a:pPr>
            <a:r>
              <a:rPr lang="en-AU" dirty="0"/>
              <a:t>Styling Gel: 			</a:t>
            </a:r>
            <a:r>
              <a:rPr lang="en-AU" sz="1400" dirty="0">
                <a:latin typeface="Helvetica Neue Light" panose="02000403000000020004" pitchFamily="2" charset="0"/>
              </a:rPr>
              <a:t>~</a:t>
            </a:r>
            <a:r>
              <a:rPr lang="en-AU" dirty="0"/>
              <a:t>60 applications</a:t>
            </a:r>
          </a:p>
          <a:p>
            <a:pPr algn="just">
              <a:lnSpc>
                <a:spcPct val="200000"/>
              </a:lnSpc>
            </a:pPr>
            <a:r>
              <a:rPr lang="en-AU" dirty="0"/>
              <a:t>Booster:	 		</a:t>
            </a:r>
            <a:r>
              <a:rPr lang="en-AU" sz="1400" dirty="0">
                <a:latin typeface="Helvetica Neue Light" panose="02000403000000020004" pitchFamily="2" charset="0"/>
              </a:rPr>
              <a:t>~</a:t>
            </a:r>
            <a:r>
              <a:rPr lang="en-AU" dirty="0"/>
              <a:t>100 applications ~ (for 3 months if being used once a day)</a:t>
            </a:r>
          </a:p>
          <a:p>
            <a:pPr algn="just">
              <a:lnSpc>
                <a:spcPct val="200000"/>
              </a:lnSpc>
            </a:pPr>
            <a:r>
              <a:rPr lang="en-AU" dirty="0"/>
              <a:t>Skin protection cream: 		</a:t>
            </a:r>
            <a:r>
              <a:rPr lang="en-AU" sz="1400" dirty="0">
                <a:latin typeface="Helvetica Neue Light" panose="02000403000000020004" pitchFamily="2" charset="0"/>
              </a:rPr>
              <a:t>~</a:t>
            </a:r>
            <a:r>
              <a:rPr lang="en-AU" dirty="0"/>
              <a:t>80 applications </a:t>
            </a:r>
          </a:p>
          <a:p>
            <a:pPr algn="just">
              <a:lnSpc>
                <a:spcPct val="200000"/>
              </a:lnSpc>
            </a:pPr>
            <a:r>
              <a:rPr lang="en-AU" dirty="0"/>
              <a:t>Brow &amp; Lash Foam: 		</a:t>
            </a:r>
            <a:r>
              <a:rPr lang="en-AU" sz="1400" dirty="0">
                <a:latin typeface="Helvetica Neue Light" panose="02000403000000020004" pitchFamily="2" charset="0"/>
              </a:rPr>
              <a:t>~</a:t>
            </a:r>
            <a:r>
              <a:rPr lang="en-AU" dirty="0"/>
              <a:t>40 applications</a:t>
            </a:r>
          </a:p>
          <a:p>
            <a:endParaRPr lang="en-AU" dirty="0"/>
          </a:p>
        </p:txBody>
      </p:sp>
      <p:sp>
        <p:nvSpPr>
          <p:cNvPr id="7" name="Vertikaler Textplatzhalter 6">
            <a:extLst>
              <a:ext uri="{FF2B5EF4-FFF2-40B4-BE49-F238E27FC236}">
                <a16:creationId xmlns:a16="http://schemas.microsoft.com/office/drawing/2014/main" id="{19AFFFB6-AC6C-40DF-B7E0-497DF4401651}"/>
              </a:ext>
            </a:extLst>
          </p:cNvPr>
          <p:cNvSpPr>
            <a:spLocks noGrp="1"/>
          </p:cNvSpPr>
          <p:nvPr>
            <p:ph type="body" orient="vert" sz="quarter" idx="13"/>
          </p:nvPr>
        </p:nvSpPr>
        <p:spPr/>
        <p:txBody>
          <a:bodyPr/>
          <a:lstStyle/>
          <a:p>
            <a:r>
              <a:rPr lang="de-DE" dirty="0"/>
              <a:t>Overview</a:t>
            </a:r>
          </a:p>
        </p:txBody>
      </p:sp>
    </p:spTree>
    <p:extLst>
      <p:ext uri="{BB962C8B-B14F-4D97-AF65-F5344CB8AC3E}">
        <p14:creationId xmlns:p14="http://schemas.microsoft.com/office/powerpoint/2010/main" val="25333305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1003</Words>
  <Application>Microsoft Office PowerPoint</Application>
  <PresentationFormat>Widescreen</PresentationFormat>
  <Paragraphs>133</Paragraphs>
  <Slides>8</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9" baseType="lpstr">
      <vt:lpstr>Arial</vt:lpstr>
      <vt:lpstr>Calibri</vt:lpstr>
      <vt:lpstr>Calibri Light</vt:lpstr>
      <vt:lpstr>Helvetica</vt:lpstr>
      <vt:lpstr>Helvetica Light</vt:lpstr>
      <vt:lpstr>Helvetica Neue</vt:lpstr>
      <vt:lpstr>Helvetica Neue Light</vt:lpstr>
      <vt:lpstr>Helvetica Neue Medium</vt:lpstr>
      <vt:lpstr>Wingdings</vt:lpstr>
      <vt:lpstr>Office</vt:lpstr>
      <vt:lpstr>Worksheet</vt:lpstr>
      <vt:lpstr>PROFITABILITY CALCULATIONS </vt:lpstr>
      <vt:lpstr>Price Overview - Service</vt:lpstr>
      <vt:lpstr>PowerPoint Presentation</vt:lpstr>
      <vt:lpstr>Eyebrow Intensifying Service</vt:lpstr>
      <vt:lpstr>Eyelash Intensifying Service</vt:lpstr>
      <vt:lpstr> PROFESSIONAL KIT INTENSE BROW[N]S </vt:lpstr>
      <vt:lpstr>Combo: Brow Lamination + Tint</vt:lpstr>
      <vt:lpstr>Overview of the number of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Office-Benutzer</dc:creator>
  <cp:lastModifiedBy>Chrissie Paraschos</cp:lastModifiedBy>
  <cp:revision>205</cp:revision>
  <dcterms:created xsi:type="dcterms:W3CDTF">2021-08-02T11:23:12Z</dcterms:created>
  <dcterms:modified xsi:type="dcterms:W3CDTF">2023-12-04T21:04:24Z</dcterms:modified>
</cp:coreProperties>
</file>